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8" r:id="rId1"/>
  </p:sldMasterIdLst>
  <p:sldIdLst>
    <p:sldId id="256" r:id="rId2"/>
    <p:sldId id="280" r:id="rId3"/>
    <p:sldId id="300" r:id="rId4"/>
    <p:sldId id="294" r:id="rId5"/>
    <p:sldId id="281" r:id="rId6"/>
    <p:sldId id="295" r:id="rId7"/>
    <p:sldId id="288" r:id="rId8"/>
    <p:sldId id="297" r:id="rId9"/>
    <p:sldId id="298" r:id="rId10"/>
    <p:sldId id="310" r:id="rId11"/>
    <p:sldId id="271" r:id="rId12"/>
    <p:sldId id="301" r:id="rId13"/>
    <p:sldId id="307" r:id="rId14"/>
    <p:sldId id="304" r:id="rId15"/>
    <p:sldId id="305" r:id="rId16"/>
    <p:sldId id="308" r:id="rId17"/>
    <p:sldId id="309" r:id="rId18"/>
    <p:sldId id="299" r:id="rId19"/>
    <p:sldId id="311" r:id="rId20"/>
    <p:sldId id="296" r:id="rId21"/>
    <p:sldId id="287" r:id="rId22"/>
    <p:sldId id="293" r:id="rId23"/>
    <p:sldId id="284" r:id="rId24"/>
    <p:sldId id="273" r:id="rId25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13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069847-8E52-4ADB-BE85-7633E82301E1}" type="doc">
      <dgm:prSet loTypeId="urn:microsoft.com/office/officeart/2005/8/layout/arrow2" loCatId="process" qsTypeId="urn:microsoft.com/office/officeart/2005/8/quickstyle/3d3" qsCatId="3D" csTypeId="urn:microsoft.com/office/officeart/2005/8/colors/accent1_2" csCatId="accent1" phldr="1"/>
      <dgm:spPr/>
    </dgm:pt>
    <dgm:pt modelId="{BB47C244-3C7A-4B72-9DAE-5D5851758EEF}">
      <dgm:prSet phldrT="[Texto]" custT="1"/>
      <dgm:spPr/>
      <dgm:t>
        <a:bodyPr/>
        <a:lstStyle/>
        <a:p>
          <a:r>
            <a:rPr lang="es-CR" sz="2100" dirty="0" smtClean="0"/>
            <a:t>Posicionamiento del género en las IES, creando instancias y fortaleciendo las existentes</a:t>
          </a:r>
          <a:endParaRPr lang="es-CR" sz="2100" dirty="0"/>
        </a:p>
      </dgm:t>
    </dgm:pt>
    <dgm:pt modelId="{6F74A93A-0D0B-42C7-8DC8-AD19D1420155}" type="parTrans" cxnId="{B917E93A-7B53-4084-8D8E-C15EDA035B31}">
      <dgm:prSet/>
      <dgm:spPr/>
      <dgm:t>
        <a:bodyPr/>
        <a:lstStyle/>
        <a:p>
          <a:endParaRPr lang="es-CR"/>
        </a:p>
      </dgm:t>
    </dgm:pt>
    <dgm:pt modelId="{7EB51F76-51E0-4B48-A7E0-4E32F535E47A}" type="sibTrans" cxnId="{B917E93A-7B53-4084-8D8E-C15EDA035B31}">
      <dgm:prSet/>
      <dgm:spPr/>
      <dgm:t>
        <a:bodyPr/>
        <a:lstStyle/>
        <a:p>
          <a:endParaRPr lang="es-CR"/>
        </a:p>
      </dgm:t>
    </dgm:pt>
    <dgm:pt modelId="{7E4A005E-F527-4982-932C-60845C4D9DB2}">
      <dgm:prSet phldrT="[Texto]" custT="1"/>
      <dgm:spPr/>
      <dgm:t>
        <a:bodyPr/>
        <a:lstStyle/>
        <a:p>
          <a:r>
            <a:rPr lang="es-CR" sz="2100" dirty="0" smtClean="0"/>
            <a:t>Alianzas interdepartamentales, interuniversitarias e interinstitucionales</a:t>
          </a:r>
          <a:endParaRPr lang="es-CR" sz="2100" dirty="0"/>
        </a:p>
      </dgm:t>
    </dgm:pt>
    <dgm:pt modelId="{75A64F9E-DB80-432C-9961-EEFB87413324}" type="parTrans" cxnId="{0268CD9F-B42E-4AFE-B195-5B0C16717FA9}">
      <dgm:prSet/>
      <dgm:spPr/>
      <dgm:t>
        <a:bodyPr/>
        <a:lstStyle/>
        <a:p>
          <a:endParaRPr lang="es-CR"/>
        </a:p>
      </dgm:t>
    </dgm:pt>
    <dgm:pt modelId="{DDA4608C-1A0A-40FB-9757-7B8BBF597147}" type="sibTrans" cxnId="{0268CD9F-B42E-4AFE-B195-5B0C16717FA9}">
      <dgm:prSet/>
      <dgm:spPr/>
      <dgm:t>
        <a:bodyPr/>
        <a:lstStyle/>
        <a:p>
          <a:endParaRPr lang="es-CR"/>
        </a:p>
      </dgm:t>
    </dgm:pt>
    <dgm:pt modelId="{66A9146C-EAE6-4B08-84E9-1756D5C1B632}">
      <dgm:prSet phldrT="[Texto]" custT="1"/>
      <dgm:spPr/>
      <dgm:t>
        <a:bodyPr/>
        <a:lstStyle/>
        <a:p>
          <a:r>
            <a:rPr lang="es-CR" sz="2100" dirty="0" smtClean="0"/>
            <a:t>Incidencias en la Política pública</a:t>
          </a:r>
          <a:endParaRPr lang="es-CR" sz="2100" dirty="0"/>
        </a:p>
      </dgm:t>
    </dgm:pt>
    <dgm:pt modelId="{ECB83E13-57A0-4F06-B2AE-A21CC32B348E}" type="parTrans" cxnId="{92F823EC-8555-4AA9-804B-EE0F824A7ADA}">
      <dgm:prSet/>
      <dgm:spPr/>
      <dgm:t>
        <a:bodyPr/>
        <a:lstStyle/>
        <a:p>
          <a:endParaRPr lang="es-CR"/>
        </a:p>
      </dgm:t>
    </dgm:pt>
    <dgm:pt modelId="{1E79B462-1450-477C-8C84-9432DA35CFFF}" type="sibTrans" cxnId="{92F823EC-8555-4AA9-804B-EE0F824A7ADA}">
      <dgm:prSet/>
      <dgm:spPr/>
      <dgm:t>
        <a:bodyPr/>
        <a:lstStyle/>
        <a:p>
          <a:endParaRPr lang="es-CR"/>
        </a:p>
      </dgm:t>
    </dgm:pt>
    <dgm:pt modelId="{8375212A-2593-47E8-9EC3-760509886FE1}" type="pres">
      <dgm:prSet presAssocID="{9F069847-8E52-4ADB-BE85-7633E82301E1}" presName="arrowDiagram" presStyleCnt="0">
        <dgm:presLayoutVars>
          <dgm:chMax val="5"/>
          <dgm:dir/>
          <dgm:resizeHandles val="exact"/>
        </dgm:presLayoutVars>
      </dgm:prSet>
      <dgm:spPr/>
    </dgm:pt>
    <dgm:pt modelId="{DA72A9B2-C338-4E50-8EB2-487EFCD310EE}" type="pres">
      <dgm:prSet presAssocID="{9F069847-8E52-4ADB-BE85-7633E82301E1}" presName="arrow" presStyleLbl="bgShp" presStyleIdx="0" presStyleCnt="1"/>
      <dgm:spPr/>
    </dgm:pt>
    <dgm:pt modelId="{5A7E290C-CFF0-4778-937E-29BB86C8CB79}" type="pres">
      <dgm:prSet presAssocID="{9F069847-8E52-4ADB-BE85-7633E82301E1}" presName="arrowDiagram3" presStyleCnt="0"/>
      <dgm:spPr/>
    </dgm:pt>
    <dgm:pt modelId="{EB283E9D-38AA-4CE7-A61D-6B3FEF62CE84}" type="pres">
      <dgm:prSet presAssocID="{BB47C244-3C7A-4B72-9DAE-5D5851758EEF}" presName="bullet3a" presStyleLbl="node1" presStyleIdx="0" presStyleCnt="3"/>
      <dgm:spPr/>
    </dgm:pt>
    <dgm:pt modelId="{0145EB5C-ACF6-489B-9476-4DCA98A521AF}" type="pres">
      <dgm:prSet presAssocID="{BB47C244-3C7A-4B72-9DAE-5D5851758EEF}" presName="textBox3a" presStyleLbl="revTx" presStyleIdx="0" presStyleCnt="3" custScaleX="197128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D7E8115-AE1C-485A-8F1D-E7E7F5ABC8D5}" type="pres">
      <dgm:prSet presAssocID="{7E4A005E-F527-4982-932C-60845C4D9DB2}" presName="bullet3b" presStyleLbl="node1" presStyleIdx="1" presStyleCnt="3"/>
      <dgm:spPr/>
    </dgm:pt>
    <dgm:pt modelId="{44665ED8-FDB9-48B5-AB72-5AB1C241C5AF}" type="pres">
      <dgm:prSet presAssocID="{7E4A005E-F527-4982-932C-60845C4D9DB2}" presName="textBox3b" presStyleLbl="revTx" presStyleIdx="1" presStyleCnt="3" custScaleX="17698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1742323-AD37-49D2-A0B6-5E57E9FEA6F1}" type="pres">
      <dgm:prSet presAssocID="{66A9146C-EAE6-4B08-84E9-1756D5C1B632}" presName="bullet3c" presStyleLbl="node1" presStyleIdx="2" presStyleCnt="3"/>
      <dgm:spPr/>
    </dgm:pt>
    <dgm:pt modelId="{E6E564C4-3CF3-4B63-AB2D-5B30589861D6}" type="pres">
      <dgm:prSet presAssocID="{66A9146C-EAE6-4B08-84E9-1756D5C1B632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0268CD9F-B42E-4AFE-B195-5B0C16717FA9}" srcId="{9F069847-8E52-4ADB-BE85-7633E82301E1}" destId="{7E4A005E-F527-4982-932C-60845C4D9DB2}" srcOrd="1" destOrd="0" parTransId="{75A64F9E-DB80-432C-9961-EEFB87413324}" sibTransId="{DDA4608C-1A0A-40FB-9757-7B8BBF597147}"/>
    <dgm:cxn modelId="{D2304385-B71C-4D7A-B56E-A2408EA45AAD}" type="presOf" srcId="{66A9146C-EAE6-4B08-84E9-1756D5C1B632}" destId="{E6E564C4-3CF3-4B63-AB2D-5B30589861D6}" srcOrd="0" destOrd="0" presId="urn:microsoft.com/office/officeart/2005/8/layout/arrow2"/>
    <dgm:cxn modelId="{B917E93A-7B53-4084-8D8E-C15EDA035B31}" srcId="{9F069847-8E52-4ADB-BE85-7633E82301E1}" destId="{BB47C244-3C7A-4B72-9DAE-5D5851758EEF}" srcOrd="0" destOrd="0" parTransId="{6F74A93A-0D0B-42C7-8DC8-AD19D1420155}" sibTransId="{7EB51F76-51E0-4B48-A7E0-4E32F535E47A}"/>
    <dgm:cxn modelId="{92F823EC-8555-4AA9-804B-EE0F824A7ADA}" srcId="{9F069847-8E52-4ADB-BE85-7633E82301E1}" destId="{66A9146C-EAE6-4B08-84E9-1756D5C1B632}" srcOrd="2" destOrd="0" parTransId="{ECB83E13-57A0-4F06-B2AE-A21CC32B348E}" sibTransId="{1E79B462-1450-477C-8C84-9432DA35CFFF}"/>
    <dgm:cxn modelId="{67207B28-C5BB-40E8-BEBC-94F9369652AD}" type="presOf" srcId="{BB47C244-3C7A-4B72-9DAE-5D5851758EEF}" destId="{0145EB5C-ACF6-489B-9476-4DCA98A521AF}" srcOrd="0" destOrd="0" presId="urn:microsoft.com/office/officeart/2005/8/layout/arrow2"/>
    <dgm:cxn modelId="{FFAB27D3-A8C6-44D8-905D-74FE8E54DA25}" type="presOf" srcId="{9F069847-8E52-4ADB-BE85-7633E82301E1}" destId="{8375212A-2593-47E8-9EC3-760509886FE1}" srcOrd="0" destOrd="0" presId="urn:microsoft.com/office/officeart/2005/8/layout/arrow2"/>
    <dgm:cxn modelId="{C8ABEB5B-998E-43B5-8AB9-2C6596902057}" type="presOf" srcId="{7E4A005E-F527-4982-932C-60845C4D9DB2}" destId="{44665ED8-FDB9-48B5-AB72-5AB1C241C5AF}" srcOrd="0" destOrd="0" presId="urn:microsoft.com/office/officeart/2005/8/layout/arrow2"/>
    <dgm:cxn modelId="{1EDCF632-1523-412C-9728-22CA89675CFE}" type="presParOf" srcId="{8375212A-2593-47E8-9EC3-760509886FE1}" destId="{DA72A9B2-C338-4E50-8EB2-487EFCD310EE}" srcOrd="0" destOrd="0" presId="urn:microsoft.com/office/officeart/2005/8/layout/arrow2"/>
    <dgm:cxn modelId="{72CEA1B8-ADF6-473A-871B-46D7BCECFF59}" type="presParOf" srcId="{8375212A-2593-47E8-9EC3-760509886FE1}" destId="{5A7E290C-CFF0-4778-937E-29BB86C8CB79}" srcOrd="1" destOrd="0" presId="urn:microsoft.com/office/officeart/2005/8/layout/arrow2"/>
    <dgm:cxn modelId="{29B087C4-B6E2-4B4D-8987-F278A443AA34}" type="presParOf" srcId="{5A7E290C-CFF0-4778-937E-29BB86C8CB79}" destId="{EB283E9D-38AA-4CE7-A61D-6B3FEF62CE84}" srcOrd="0" destOrd="0" presId="urn:microsoft.com/office/officeart/2005/8/layout/arrow2"/>
    <dgm:cxn modelId="{646D8876-8EF5-4612-B34B-E9F973DCED39}" type="presParOf" srcId="{5A7E290C-CFF0-4778-937E-29BB86C8CB79}" destId="{0145EB5C-ACF6-489B-9476-4DCA98A521AF}" srcOrd="1" destOrd="0" presId="urn:microsoft.com/office/officeart/2005/8/layout/arrow2"/>
    <dgm:cxn modelId="{C97A4149-ACC4-4937-B879-C945B05F3436}" type="presParOf" srcId="{5A7E290C-CFF0-4778-937E-29BB86C8CB79}" destId="{9D7E8115-AE1C-485A-8F1D-E7E7F5ABC8D5}" srcOrd="2" destOrd="0" presId="urn:microsoft.com/office/officeart/2005/8/layout/arrow2"/>
    <dgm:cxn modelId="{FDE08539-D1F1-4D67-BEA4-85C3DDB95C09}" type="presParOf" srcId="{5A7E290C-CFF0-4778-937E-29BB86C8CB79}" destId="{44665ED8-FDB9-48B5-AB72-5AB1C241C5AF}" srcOrd="3" destOrd="0" presId="urn:microsoft.com/office/officeart/2005/8/layout/arrow2"/>
    <dgm:cxn modelId="{84B4C46C-7209-464D-8972-FE8247CE1CC7}" type="presParOf" srcId="{5A7E290C-CFF0-4778-937E-29BB86C8CB79}" destId="{81742323-AD37-49D2-A0B6-5E57E9FEA6F1}" srcOrd="4" destOrd="0" presId="urn:microsoft.com/office/officeart/2005/8/layout/arrow2"/>
    <dgm:cxn modelId="{88C4D33A-97BF-49B8-A84A-9BB746709EC8}" type="presParOf" srcId="{5A7E290C-CFF0-4778-937E-29BB86C8CB79}" destId="{E6E564C4-3CF3-4B63-AB2D-5B30589861D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12B0B3-B595-4A90-BF59-A9E20B2ED5F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A719629F-654C-4C4C-857C-1EB4AAC70D12}">
      <dgm:prSet phldrT="[Texto]"/>
      <dgm:spPr/>
      <dgm:t>
        <a:bodyPr/>
        <a:lstStyle/>
        <a:p>
          <a:r>
            <a:rPr lang="es-CR" dirty="0" smtClean="0"/>
            <a:t>América del Norte</a:t>
          </a:r>
          <a:endParaRPr lang="es-CR" dirty="0"/>
        </a:p>
      </dgm:t>
    </dgm:pt>
    <dgm:pt modelId="{698CEA54-4C72-4B1E-AB7A-4D04FD33BD04}" type="parTrans" cxnId="{43D6F0D3-9BC3-4444-807B-67FBA8C7918D}">
      <dgm:prSet/>
      <dgm:spPr/>
      <dgm:t>
        <a:bodyPr/>
        <a:lstStyle/>
        <a:p>
          <a:endParaRPr lang="es-CR"/>
        </a:p>
      </dgm:t>
    </dgm:pt>
    <dgm:pt modelId="{16CC593D-6EB4-47E1-BF41-72E84A736688}" type="sibTrans" cxnId="{43D6F0D3-9BC3-4444-807B-67FBA8C7918D}">
      <dgm:prSet/>
      <dgm:spPr/>
      <dgm:t>
        <a:bodyPr/>
        <a:lstStyle/>
        <a:p>
          <a:endParaRPr lang="es-CR"/>
        </a:p>
      </dgm:t>
    </dgm:pt>
    <dgm:pt modelId="{F40CB465-5538-4E7E-B8F1-CC75B9AC2837}">
      <dgm:prSet phldrT="[Texto]"/>
      <dgm:spPr/>
      <dgm:t>
        <a:bodyPr/>
        <a:lstStyle/>
        <a:p>
          <a:r>
            <a:rPr lang="es-CR" dirty="0" smtClean="0"/>
            <a:t>México</a:t>
          </a:r>
          <a:endParaRPr lang="es-CR" dirty="0"/>
        </a:p>
      </dgm:t>
    </dgm:pt>
    <dgm:pt modelId="{8C3D9283-A968-4D3B-8B6B-8A51C06E7918}" type="parTrans" cxnId="{34030F3E-E23F-4053-BF46-37374087EFDA}">
      <dgm:prSet/>
      <dgm:spPr/>
      <dgm:t>
        <a:bodyPr/>
        <a:lstStyle/>
        <a:p>
          <a:endParaRPr lang="es-CR"/>
        </a:p>
      </dgm:t>
    </dgm:pt>
    <dgm:pt modelId="{B40AE0F4-DD77-45F5-BC9A-A9A17FBC520A}" type="sibTrans" cxnId="{34030F3E-E23F-4053-BF46-37374087EFDA}">
      <dgm:prSet/>
      <dgm:spPr/>
      <dgm:t>
        <a:bodyPr/>
        <a:lstStyle/>
        <a:p>
          <a:endParaRPr lang="es-CR"/>
        </a:p>
      </dgm:t>
    </dgm:pt>
    <dgm:pt modelId="{A830D2DE-7FDB-42BB-AE43-39CE896DF9E0}">
      <dgm:prSet phldrT="[Texto]"/>
      <dgm:spPr/>
      <dgm:t>
        <a:bodyPr/>
        <a:lstStyle/>
        <a:p>
          <a:r>
            <a:rPr lang="es-CR" dirty="0" smtClean="0"/>
            <a:t>Centro América Caribe</a:t>
          </a:r>
          <a:endParaRPr lang="es-CR" dirty="0"/>
        </a:p>
      </dgm:t>
    </dgm:pt>
    <dgm:pt modelId="{8DA341E1-D7CE-4672-94CB-D9558342E56E}" type="parTrans" cxnId="{2D3F9A78-2883-4167-A80A-7C93477E02C1}">
      <dgm:prSet/>
      <dgm:spPr/>
      <dgm:t>
        <a:bodyPr/>
        <a:lstStyle/>
        <a:p>
          <a:endParaRPr lang="es-CR"/>
        </a:p>
      </dgm:t>
    </dgm:pt>
    <dgm:pt modelId="{9F14BE79-BC2E-4D49-A670-5C2D110061C4}" type="sibTrans" cxnId="{2D3F9A78-2883-4167-A80A-7C93477E02C1}">
      <dgm:prSet/>
      <dgm:spPr/>
      <dgm:t>
        <a:bodyPr/>
        <a:lstStyle/>
        <a:p>
          <a:endParaRPr lang="es-CR"/>
        </a:p>
      </dgm:t>
    </dgm:pt>
    <dgm:pt modelId="{3CEABE9E-342B-4387-8077-120577334B3C}">
      <dgm:prSet phldrT="[Texto]"/>
      <dgm:spPr/>
      <dgm:t>
        <a:bodyPr/>
        <a:lstStyle/>
        <a:p>
          <a:r>
            <a:rPr lang="es-CR" dirty="0" smtClean="0"/>
            <a:t>Guatemala</a:t>
          </a:r>
          <a:endParaRPr lang="es-CR" dirty="0"/>
        </a:p>
      </dgm:t>
    </dgm:pt>
    <dgm:pt modelId="{657FE602-0617-42FB-83EF-D3E675621DE7}" type="parTrans" cxnId="{C301E21B-90DF-4EAC-B4D0-D56AAD1270D4}">
      <dgm:prSet/>
      <dgm:spPr/>
      <dgm:t>
        <a:bodyPr/>
        <a:lstStyle/>
        <a:p>
          <a:endParaRPr lang="es-CR"/>
        </a:p>
      </dgm:t>
    </dgm:pt>
    <dgm:pt modelId="{5020C87E-2EC3-488E-8BA1-B66325C78963}" type="sibTrans" cxnId="{C301E21B-90DF-4EAC-B4D0-D56AAD1270D4}">
      <dgm:prSet/>
      <dgm:spPr/>
      <dgm:t>
        <a:bodyPr/>
        <a:lstStyle/>
        <a:p>
          <a:endParaRPr lang="es-CR"/>
        </a:p>
      </dgm:t>
    </dgm:pt>
    <dgm:pt modelId="{AA00AB22-811B-4CC9-8323-97E98892BB9B}">
      <dgm:prSet phldrT="[Texto]"/>
      <dgm:spPr/>
      <dgm:t>
        <a:bodyPr/>
        <a:lstStyle/>
        <a:p>
          <a:r>
            <a:rPr lang="es-CR" dirty="0" smtClean="0"/>
            <a:t>Honduras</a:t>
          </a:r>
          <a:endParaRPr lang="es-CR" dirty="0"/>
        </a:p>
      </dgm:t>
    </dgm:pt>
    <dgm:pt modelId="{9E7F8050-5B72-4BFE-A1B2-959CECE67693}" type="parTrans" cxnId="{ADCC798A-6196-4027-A581-FD0E7611F332}">
      <dgm:prSet/>
      <dgm:spPr/>
      <dgm:t>
        <a:bodyPr/>
        <a:lstStyle/>
        <a:p>
          <a:endParaRPr lang="es-CR"/>
        </a:p>
      </dgm:t>
    </dgm:pt>
    <dgm:pt modelId="{132644BC-612E-4291-9CB9-422BB66719D8}" type="sibTrans" cxnId="{ADCC798A-6196-4027-A581-FD0E7611F332}">
      <dgm:prSet/>
      <dgm:spPr/>
      <dgm:t>
        <a:bodyPr/>
        <a:lstStyle/>
        <a:p>
          <a:endParaRPr lang="es-CR"/>
        </a:p>
      </dgm:t>
    </dgm:pt>
    <dgm:pt modelId="{6FB74198-85A1-48CC-9D67-D09025DBDA03}">
      <dgm:prSet phldrT="[Texto]"/>
      <dgm:spPr/>
      <dgm:t>
        <a:bodyPr/>
        <a:lstStyle/>
        <a:p>
          <a:r>
            <a:rPr lang="es-CR" dirty="0" smtClean="0"/>
            <a:t>América del Sur</a:t>
          </a:r>
          <a:endParaRPr lang="es-CR" dirty="0"/>
        </a:p>
      </dgm:t>
    </dgm:pt>
    <dgm:pt modelId="{B2A985C8-55DA-40BF-B745-A6B6710BB97E}" type="parTrans" cxnId="{7C13C5BA-57D0-445F-BAA8-2CFE37736010}">
      <dgm:prSet/>
      <dgm:spPr/>
      <dgm:t>
        <a:bodyPr/>
        <a:lstStyle/>
        <a:p>
          <a:endParaRPr lang="es-CR"/>
        </a:p>
      </dgm:t>
    </dgm:pt>
    <dgm:pt modelId="{5ED7A0C1-FB00-41EC-BB4C-7967E2EBD380}" type="sibTrans" cxnId="{7C13C5BA-57D0-445F-BAA8-2CFE37736010}">
      <dgm:prSet/>
      <dgm:spPr/>
      <dgm:t>
        <a:bodyPr/>
        <a:lstStyle/>
        <a:p>
          <a:endParaRPr lang="es-CR"/>
        </a:p>
      </dgm:t>
    </dgm:pt>
    <dgm:pt modelId="{B394F136-F735-4801-A007-2010A35037FF}">
      <dgm:prSet phldrT="[Texto]"/>
      <dgm:spPr/>
      <dgm:t>
        <a:bodyPr/>
        <a:lstStyle/>
        <a:p>
          <a:r>
            <a:rPr lang="es-CR" dirty="0" smtClean="0"/>
            <a:t>Colombia</a:t>
          </a:r>
          <a:endParaRPr lang="es-CR" dirty="0"/>
        </a:p>
      </dgm:t>
    </dgm:pt>
    <dgm:pt modelId="{D4D53077-DB38-4FA1-BBD0-D91F66F86EBD}" type="parTrans" cxnId="{11EAEF66-28E8-4855-B019-4FFCB80C6398}">
      <dgm:prSet/>
      <dgm:spPr/>
      <dgm:t>
        <a:bodyPr/>
        <a:lstStyle/>
        <a:p>
          <a:endParaRPr lang="es-CR"/>
        </a:p>
      </dgm:t>
    </dgm:pt>
    <dgm:pt modelId="{D11E94BB-0F4C-4B92-BBA0-1899D2A49BEF}" type="sibTrans" cxnId="{11EAEF66-28E8-4855-B019-4FFCB80C6398}">
      <dgm:prSet/>
      <dgm:spPr/>
      <dgm:t>
        <a:bodyPr/>
        <a:lstStyle/>
        <a:p>
          <a:endParaRPr lang="es-CR"/>
        </a:p>
      </dgm:t>
    </dgm:pt>
    <dgm:pt modelId="{005E1B3A-E5F5-4821-A7C2-5142C64656C5}">
      <dgm:prSet phldrT="[Texto]"/>
      <dgm:spPr/>
      <dgm:t>
        <a:bodyPr/>
        <a:lstStyle/>
        <a:p>
          <a:r>
            <a:rPr lang="es-CR" dirty="0" smtClean="0"/>
            <a:t>Paraguay</a:t>
          </a:r>
          <a:endParaRPr lang="es-CR" dirty="0"/>
        </a:p>
      </dgm:t>
    </dgm:pt>
    <dgm:pt modelId="{FF36678B-8E8C-41AF-AAD9-A7A47309F79F}" type="parTrans" cxnId="{60F304D3-416D-40B2-A432-66DFCE3B7C61}">
      <dgm:prSet/>
      <dgm:spPr/>
      <dgm:t>
        <a:bodyPr/>
        <a:lstStyle/>
        <a:p>
          <a:endParaRPr lang="es-CR"/>
        </a:p>
      </dgm:t>
    </dgm:pt>
    <dgm:pt modelId="{77C71960-3F13-48AB-A9E6-F05375E82909}" type="sibTrans" cxnId="{60F304D3-416D-40B2-A432-66DFCE3B7C61}">
      <dgm:prSet/>
      <dgm:spPr/>
      <dgm:t>
        <a:bodyPr/>
        <a:lstStyle/>
        <a:p>
          <a:endParaRPr lang="es-CR"/>
        </a:p>
      </dgm:t>
    </dgm:pt>
    <dgm:pt modelId="{B39E909D-9C4B-4F42-9585-10C0AD8DC358}">
      <dgm:prSet phldrT="[Texto]"/>
      <dgm:spPr/>
      <dgm:t>
        <a:bodyPr/>
        <a:lstStyle/>
        <a:p>
          <a:r>
            <a:rPr lang="es-CR" dirty="0" smtClean="0"/>
            <a:t>El Salvador</a:t>
          </a:r>
          <a:endParaRPr lang="es-CR" dirty="0"/>
        </a:p>
      </dgm:t>
    </dgm:pt>
    <dgm:pt modelId="{7F181FAC-313F-4BAA-AFF5-17538EC11734}" type="parTrans" cxnId="{C6C7D753-38B2-4156-8EDC-B61CEB9BDFD2}">
      <dgm:prSet/>
      <dgm:spPr/>
      <dgm:t>
        <a:bodyPr/>
        <a:lstStyle/>
        <a:p>
          <a:endParaRPr lang="es-CR"/>
        </a:p>
      </dgm:t>
    </dgm:pt>
    <dgm:pt modelId="{BEDFF828-974C-4A6E-9F35-A823D774310F}" type="sibTrans" cxnId="{C6C7D753-38B2-4156-8EDC-B61CEB9BDFD2}">
      <dgm:prSet/>
      <dgm:spPr/>
      <dgm:t>
        <a:bodyPr/>
        <a:lstStyle/>
        <a:p>
          <a:endParaRPr lang="es-CR"/>
        </a:p>
      </dgm:t>
    </dgm:pt>
    <dgm:pt modelId="{536F8849-2CEA-4310-8154-566E5248D33D}">
      <dgm:prSet phldrT="[Texto]"/>
      <dgm:spPr/>
      <dgm:t>
        <a:bodyPr/>
        <a:lstStyle/>
        <a:p>
          <a:r>
            <a:rPr lang="es-CR" dirty="0" smtClean="0"/>
            <a:t>Nicaragua</a:t>
          </a:r>
          <a:endParaRPr lang="es-CR" dirty="0"/>
        </a:p>
      </dgm:t>
    </dgm:pt>
    <dgm:pt modelId="{3F140A05-F862-430C-A854-8D76E2CBA7F2}" type="parTrans" cxnId="{B569C6CC-3EE1-4181-A3F0-C972EC9779E5}">
      <dgm:prSet/>
      <dgm:spPr/>
      <dgm:t>
        <a:bodyPr/>
        <a:lstStyle/>
        <a:p>
          <a:endParaRPr lang="es-CR"/>
        </a:p>
      </dgm:t>
    </dgm:pt>
    <dgm:pt modelId="{1C03DFCC-0DD6-4811-BE6A-3DA71F2792AC}" type="sibTrans" cxnId="{B569C6CC-3EE1-4181-A3F0-C972EC9779E5}">
      <dgm:prSet/>
      <dgm:spPr/>
      <dgm:t>
        <a:bodyPr/>
        <a:lstStyle/>
        <a:p>
          <a:endParaRPr lang="es-CR"/>
        </a:p>
      </dgm:t>
    </dgm:pt>
    <dgm:pt modelId="{7C371B2E-DF24-4CED-8CD3-A5B5005D7892}">
      <dgm:prSet phldrT="[Texto]"/>
      <dgm:spPr/>
      <dgm:t>
        <a:bodyPr/>
        <a:lstStyle/>
        <a:p>
          <a:r>
            <a:rPr lang="es-CR" dirty="0" smtClean="0"/>
            <a:t>Costa Rica</a:t>
          </a:r>
          <a:endParaRPr lang="es-CR" dirty="0"/>
        </a:p>
      </dgm:t>
    </dgm:pt>
    <dgm:pt modelId="{694019BC-ADF7-4F2D-A346-64F06119CA53}" type="parTrans" cxnId="{A611B5FF-39EC-499D-B588-0839980E5F04}">
      <dgm:prSet/>
      <dgm:spPr/>
      <dgm:t>
        <a:bodyPr/>
        <a:lstStyle/>
        <a:p>
          <a:endParaRPr lang="es-CR"/>
        </a:p>
      </dgm:t>
    </dgm:pt>
    <dgm:pt modelId="{BE5143C2-9FCF-4E44-BB9C-7850D3E3E96C}" type="sibTrans" cxnId="{A611B5FF-39EC-499D-B588-0839980E5F04}">
      <dgm:prSet/>
      <dgm:spPr/>
      <dgm:t>
        <a:bodyPr/>
        <a:lstStyle/>
        <a:p>
          <a:endParaRPr lang="es-CR"/>
        </a:p>
      </dgm:t>
    </dgm:pt>
    <dgm:pt modelId="{563CCE16-AE2D-47A3-99A9-DE64A199A600}">
      <dgm:prSet phldrT="[Texto]"/>
      <dgm:spPr/>
      <dgm:t>
        <a:bodyPr/>
        <a:lstStyle/>
        <a:p>
          <a:r>
            <a:rPr lang="es-CR" dirty="0" smtClean="0"/>
            <a:t>Panamá</a:t>
          </a:r>
          <a:endParaRPr lang="es-CR" dirty="0"/>
        </a:p>
      </dgm:t>
    </dgm:pt>
    <dgm:pt modelId="{BAF3564F-DF4E-4711-9148-FA4CAF070E00}" type="parTrans" cxnId="{3772D63F-1B62-4BF0-BBDA-B17B92C6B329}">
      <dgm:prSet/>
      <dgm:spPr/>
      <dgm:t>
        <a:bodyPr/>
        <a:lstStyle/>
        <a:p>
          <a:endParaRPr lang="es-CR"/>
        </a:p>
      </dgm:t>
    </dgm:pt>
    <dgm:pt modelId="{5CE8E30D-C27E-41F9-9F9E-FF8B93548579}" type="sibTrans" cxnId="{3772D63F-1B62-4BF0-BBDA-B17B92C6B329}">
      <dgm:prSet/>
      <dgm:spPr/>
      <dgm:t>
        <a:bodyPr/>
        <a:lstStyle/>
        <a:p>
          <a:endParaRPr lang="es-CR"/>
        </a:p>
      </dgm:t>
    </dgm:pt>
    <dgm:pt modelId="{19557AFF-30ED-4C7F-A550-080C26687086}">
      <dgm:prSet phldrT="[Texto]"/>
      <dgm:spPr/>
      <dgm:t>
        <a:bodyPr/>
        <a:lstStyle/>
        <a:p>
          <a:r>
            <a:rPr lang="es-CR" dirty="0" smtClean="0"/>
            <a:t>Venezuela</a:t>
          </a:r>
          <a:endParaRPr lang="es-CR" dirty="0"/>
        </a:p>
      </dgm:t>
    </dgm:pt>
    <dgm:pt modelId="{ABCFEBB4-6390-4A6C-83C2-CE0C86DC8CB3}" type="parTrans" cxnId="{B98985D0-B9C5-4CFC-A9D4-843A46DE7BC1}">
      <dgm:prSet/>
      <dgm:spPr/>
      <dgm:t>
        <a:bodyPr/>
        <a:lstStyle/>
        <a:p>
          <a:endParaRPr lang="es-CR"/>
        </a:p>
      </dgm:t>
    </dgm:pt>
    <dgm:pt modelId="{F4110B55-0853-4E6D-AA09-25E32631FB40}" type="sibTrans" cxnId="{B98985D0-B9C5-4CFC-A9D4-843A46DE7BC1}">
      <dgm:prSet/>
      <dgm:spPr/>
      <dgm:t>
        <a:bodyPr/>
        <a:lstStyle/>
        <a:p>
          <a:endParaRPr lang="es-CR"/>
        </a:p>
      </dgm:t>
    </dgm:pt>
    <dgm:pt modelId="{08DA998D-1B76-4BCE-A8C3-C307E61B3BD9}">
      <dgm:prSet phldrT="[Texto]"/>
      <dgm:spPr/>
      <dgm:t>
        <a:bodyPr/>
        <a:lstStyle/>
        <a:p>
          <a:r>
            <a:rPr lang="es-CR" dirty="0" smtClean="0"/>
            <a:t>Uruguay</a:t>
          </a:r>
          <a:endParaRPr lang="es-CR" dirty="0"/>
        </a:p>
      </dgm:t>
    </dgm:pt>
    <dgm:pt modelId="{4B3C8C85-02AC-4732-80DC-A90C7E3F6D47}" type="parTrans" cxnId="{DC883003-FDDC-4F2A-B68F-A3362F57BD9F}">
      <dgm:prSet/>
      <dgm:spPr/>
      <dgm:t>
        <a:bodyPr/>
        <a:lstStyle/>
        <a:p>
          <a:endParaRPr lang="es-CR"/>
        </a:p>
      </dgm:t>
    </dgm:pt>
    <dgm:pt modelId="{866D25A6-01B2-48C4-BC91-83A51734267E}" type="sibTrans" cxnId="{DC883003-FDDC-4F2A-B68F-A3362F57BD9F}">
      <dgm:prSet/>
      <dgm:spPr/>
      <dgm:t>
        <a:bodyPr/>
        <a:lstStyle/>
        <a:p>
          <a:endParaRPr lang="es-CR"/>
        </a:p>
      </dgm:t>
    </dgm:pt>
    <dgm:pt modelId="{F356E5E1-454B-4E09-A2CA-D69678E9E58C}">
      <dgm:prSet phldrT="[Texto]"/>
      <dgm:spPr/>
      <dgm:t>
        <a:bodyPr/>
        <a:lstStyle/>
        <a:p>
          <a:r>
            <a:rPr lang="es-CR" dirty="0" smtClean="0"/>
            <a:t>Bolivia</a:t>
          </a:r>
          <a:endParaRPr lang="es-CR" dirty="0"/>
        </a:p>
      </dgm:t>
    </dgm:pt>
    <dgm:pt modelId="{D116D052-6249-471A-B87E-70A69A575FCC}" type="parTrans" cxnId="{694978F7-929F-438D-AC9F-B598355E3AE7}">
      <dgm:prSet/>
      <dgm:spPr/>
      <dgm:t>
        <a:bodyPr/>
        <a:lstStyle/>
        <a:p>
          <a:endParaRPr lang="es-CR"/>
        </a:p>
      </dgm:t>
    </dgm:pt>
    <dgm:pt modelId="{D4300B4E-71FE-45E3-839E-2C6A48CB3A69}" type="sibTrans" cxnId="{694978F7-929F-438D-AC9F-B598355E3AE7}">
      <dgm:prSet/>
      <dgm:spPr/>
      <dgm:t>
        <a:bodyPr/>
        <a:lstStyle/>
        <a:p>
          <a:endParaRPr lang="es-CR"/>
        </a:p>
      </dgm:t>
    </dgm:pt>
    <dgm:pt modelId="{68830E4E-4430-4EB8-B570-57E5D1D4AAD7}">
      <dgm:prSet phldrT="[Texto]"/>
      <dgm:spPr/>
      <dgm:t>
        <a:bodyPr/>
        <a:lstStyle/>
        <a:p>
          <a:r>
            <a:rPr lang="es-CR" dirty="0" smtClean="0"/>
            <a:t>Argentina</a:t>
          </a:r>
          <a:endParaRPr lang="es-CR" dirty="0"/>
        </a:p>
      </dgm:t>
    </dgm:pt>
    <dgm:pt modelId="{6F6E8317-2BF1-4E07-9841-A5C2437CF2C9}" type="parTrans" cxnId="{DBD585DF-B543-4764-A14E-DC52ACDAEF56}">
      <dgm:prSet/>
      <dgm:spPr/>
      <dgm:t>
        <a:bodyPr/>
        <a:lstStyle/>
        <a:p>
          <a:endParaRPr lang="es-CR"/>
        </a:p>
      </dgm:t>
    </dgm:pt>
    <dgm:pt modelId="{96106579-346F-45CC-93D6-E4BD0C9B55D2}" type="sibTrans" cxnId="{DBD585DF-B543-4764-A14E-DC52ACDAEF56}">
      <dgm:prSet/>
      <dgm:spPr/>
      <dgm:t>
        <a:bodyPr/>
        <a:lstStyle/>
        <a:p>
          <a:endParaRPr lang="es-CR"/>
        </a:p>
      </dgm:t>
    </dgm:pt>
    <dgm:pt modelId="{132D93DE-EAD6-4C67-A98B-417069E368B3}">
      <dgm:prSet phldrT="[Texto]"/>
      <dgm:spPr/>
      <dgm:t>
        <a:bodyPr/>
        <a:lstStyle/>
        <a:p>
          <a:r>
            <a:rPr lang="es-CR" dirty="0" smtClean="0"/>
            <a:t>Chile</a:t>
          </a:r>
          <a:endParaRPr lang="es-CR" dirty="0"/>
        </a:p>
      </dgm:t>
    </dgm:pt>
    <dgm:pt modelId="{09E2C2DC-0AD5-4990-9733-14E7BCB8178E}" type="parTrans" cxnId="{9E17BFAA-1EBF-467F-99EB-01046DE32D3C}">
      <dgm:prSet/>
      <dgm:spPr/>
      <dgm:t>
        <a:bodyPr/>
        <a:lstStyle/>
        <a:p>
          <a:endParaRPr lang="es-CR"/>
        </a:p>
      </dgm:t>
    </dgm:pt>
    <dgm:pt modelId="{91A00D3E-2BB7-4D47-AEAF-2F137E6C396E}" type="sibTrans" cxnId="{9E17BFAA-1EBF-467F-99EB-01046DE32D3C}">
      <dgm:prSet/>
      <dgm:spPr/>
      <dgm:t>
        <a:bodyPr/>
        <a:lstStyle/>
        <a:p>
          <a:endParaRPr lang="es-CR"/>
        </a:p>
      </dgm:t>
    </dgm:pt>
    <dgm:pt modelId="{BA7C7199-C5E3-48E5-B785-87B6ACAC5A0D}">
      <dgm:prSet phldrT="[Texto]"/>
      <dgm:spPr/>
      <dgm:t>
        <a:bodyPr/>
        <a:lstStyle/>
        <a:p>
          <a:r>
            <a:rPr lang="es-CR" dirty="0" smtClean="0"/>
            <a:t>Cuba</a:t>
          </a:r>
          <a:endParaRPr lang="es-CR" dirty="0"/>
        </a:p>
      </dgm:t>
    </dgm:pt>
    <dgm:pt modelId="{77BC77E5-41E0-4318-A33C-BFDA65930A08}" type="parTrans" cxnId="{ADF3ED06-776B-47E1-B06B-053D44258042}">
      <dgm:prSet/>
      <dgm:spPr/>
      <dgm:t>
        <a:bodyPr/>
        <a:lstStyle/>
        <a:p>
          <a:endParaRPr lang="es-CR"/>
        </a:p>
      </dgm:t>
    </dgm:pt>
    <dgm:pt modelId="{9D330584-4A75-43F1-A2BC-464214791FB8}" type="sibTrans" cxnId="{ADF3ED06-776B-47E1-B06B-053D44258042}">
      <dgm:prSet/>
      <dgm:spPr/>
      <dgm:t>
        <a:bodyPr/>
        <a:lstStyle/>
        <a:p>
          <a:endParaRPr lang="es-CR"/>
        </a:p>
      </dgm:t>
    </dgm:pt>
    <dgm:pt modelId="{B11B76B7-8796-4262-B96D-49E932D7F9DE}">
      <dgm:prSet phldrT="[Texto]"/>
      <dgm:spPr/>
      <dgm:t>
        <a:bodyPr/>
        <a:lstStyle/>
        <a:p>
          <a:r>
            <a:rPr lang="es-CR" dirty="0" smtClean="0"/>
            <a:t>Brasil</a:t>
          </a:r>
          <a:endParaRPr lang="es-CR" dirty="0"/>
        </a:p>
      </dgm:t>
    </dgm:pt>
    <dgm:pt modelId="{27FF3697-5070-4506-B3DD-9C0CC06BD26A}" type="parTrans" cxnId="{F0DE56D0-D6C4-4451-A152-E4C2C8160A00}">
      <dgm:prSet/>
      <dgm:spPr/>
      <dgm:t>
        <a:bodyPr/>
        <a:lstStyle/>
        <a:p>
          <a:endParaRPr lang="es-CR"/>
        </a:p>
      </dgm:t>
    </dgm:pt>
    <dgm:pt modelId="{02D1E734-0096-4B84-9D1E-DD75CDA0DF4A}" type="sibTrans" cxnId="{F0DE56D0-D6C4-4451-A152-E4C2C8160A00}">
      <dgm:prSet/>
      <dgm:spPr/>
      <dgm:t>
        <a:bodyPr/>
        <a:lstStyle/>
        <a:p>
          <a:endParaRPr lang="es-CR"/>
        </a:p>
      </dgm:t>
    </dgm:pt>
    <dgm:pt modelId="{00B5D2DE-F33F-45F8-9C81-05EB5973DD24}">
      <dgm:prSet custT="1"/>
      <dgm:spPr/>
      <dgm:t>
        <a:bodyPr/>
        <a:lstStyle/>
        <a:p>
          <a:r>
            <a:rPr lang="es-CR" sz="2400" b="1" dirty="0" smtClean="0"/>
            <a:t>Europa</a:t>
          </a:r>
          <a:endParaRPr lang="es-CR" sz="2400" b="1" dirty="0"/>
        </a:p>
      </dgm:t>
    </dgm:pt>
    <dgm:pt modelId="{11B7DBFE-FCAC-4AF9-8D71-0AF998B42BC5}" type="parTrans" cxnId="{3DF7CCA6-38B7-4A97-AA71-5BFB57C487F4}">
      <dgm:prSet/>
      <dgm:spPr/>
      <dgm:t>
        <a:bodyPr/>
        <a:lstStyle/>
        <a:p>
          <a:endParaRPr lang="es-CR"/>
        </a:p>
      </dgm:t>
    </dgm:pt>
    <dgm:pt modelId="{5D88EBAF-DD9F-4C58-9D8F-323185D9FFE4}" type="sibTrans" cxnId="{3DF7CCA6-38B7-4A97-AA71-5BFB57C487F4}">
      <dgm:prSet/>
      <dgm:spPr/>
      <dgm:t>
        <a:bodyPr/>
        <a:lstStyle/>
        <a:p>
          <a:endParaRPr lang="es-CR"/>
        </a:p>
      </dgm:t>
    </dgm:pt>
    <dgm:pt modelId="{583BA893-463D-40C8-AD66-F473FE7C12F5}">
      <dgm:prSet/>
      <dgm:spPr/>
      <dgm:t>
        <a:bodyPr/>
        <a:lstStyle/>
        <a:p>
          <a:r>
            <a:rPr lang="es-CR" dirty="0" smtClean="0"/>
            <a:t>España</a:t>
          </a:r>
          <a:endParaRPr lang="es-CR" dirty="0"/>
        </a:p>
      </dgm:t>
    </dgm:pt>
    <dgm:pt modelId="{477A9399-032C-472F-A48E-F7F0BC1218F2}" type="parTrans" cxnId="{B239C5C6-20A9-45D5-99C4-C9DFD65F64BA}">
      <dgm:prSet/>
      <dgm:spPr/>
      <dgm:t>
        <a:bodyPr/>
        <a:lstStyle/>
        <a:p>
          <a:endParaRPr lang="es-CR"/>
        </a:p>
      </dgm:t>
    </dgm:pt>
    <dgm:pt modelId="{24E2F6A2-4A06-4AF3-9A5F-64E9741769BE}" type="sibTrans" cxnId="{B239C5C6-20A9-45D5-99C4-C9DFD65F64BA}">
      <dgm:prSet/>
      <dgm:spPr/>
      <dgm:t>
        <a:bodyPr/>
        <a:lstStyle/>
        <a:p>
          <a:endParaRPr lang="es-CR"/>
        </a:p>
      </dgm:t>
    </dgm:pt>
    <dgm:pt modelId="{F971E335-111D-46A5-A3A9-A4D3A0BB32AC}">
      <dgm:prSet/>
      <dgm:spPr/>
      <dgm:t>
        <a:bodyPr/>
        <a:lstStyle/>
        <a:p>
          <a:r>
            <a:rPr lang="es-SV" smtClean="0"/>
            <a:t>Styria </a:t>
          </a:r>
          <a:endParaRPr lang="es-CR"/>
        </a:p>
      </dgm:t>
    </dgm:pt>
    <dgm:pt modelId="{EE60F1C9-5956-45AB-B37B-A0BE59C0B3D1}" type="parTrans" cxnId="{EC165CCB-B54B-403A-AD3E-BE6D11F5C1FB}">
      <dgm:prSet/>
      <dgm:spPr/>
      <dgm:t>
        <a:bodyPr/>
        <a:lstStyle/>
        <a:p>
          <a:endParaRPr lang="es-CR"/>
        </a:p>
      </dgm:t>
    </dgm:pt>
    <dgm:pt modelId="{E59BBC45-FAAF-49E7-ABEC-612899F69254}" type="sibTrans" cxnId="{EC165CCB-B54B-403A-AD3E-BE6D11F5C1FB}">
      <dgm:prSet/>
      <dgm:spPr/>
      <dgm:t>
        <a:bodyPr/>
        <a:lstStyle/>
        <a:p>
          <a:endParaRPr lang="es-CR"/>
        </a:p>
      </dgm:t>
    </dgm:pt>
    <dgm:pt modelId="{4C127902-1DF8-458F-A8EB-3D4E251D8F33}">
      <dgm:prSet/>
      <dgm:spPr/>
      <dgm:t>
        <a:bodyPr/>
        <a:lstStyle/>
        <a:p>
          <a:r>
            <a:rPr lang="es-CR" dirty="0" smtClean="0"/>
            <a:t>Francia</a:t>
          </a:r>
          <a:endParaRPr lang="es-CR" dirty="0"/>
        </a:p>
      </dgm:t>
    </dgm:pt>
    <dgm:pt modelId="{187EA958-48C0-4621-8466-8F9EE34EF35B}" type="parTrans" cxnId="{DC8394C5-892D-443A-A88C-7D7841D9040E}">
      <dgm:prSet/>
      <dgm:spPr/>
      <dgm:t>
        <a:bodyPr/>
        <a:lstStyle/>
        <a:p>
          <a:endParaRPr lang="es-CR"/>
        </a:p>
      </dgm:t>
    </dgm:pt>
    <dgm:pt modelId="{6287716A-9FAE-4341-9208-EAB49A8876BD}" type="sibTrans" cxnId="{DC8394C5-892D-443A-A88C-7D7841D9040E}">
      <dgm:prSet/>
      <dgm:spPr/>
      <dgm:t>
        <a:bodyPr/>
        <a:lstStyle/>
        <a:p>
          <a:endParaRPr lang="es-CR"/>
        </a:p>
      </dgm:t>
    </dgm:pt>
    <dgm:pt modelId="{EFF3CFE6-7223-4CC5-B7F7-0123E3FCF332}">
      <dgm:prSet custT="1"/>
      <dgm:spPr/>
      <dgm:t>
        <a:bodyPr/>
        <a:lstStyle/>
        <a:p>
          <a:r>
            <a:rPr lang="es-CR" sz="2400" b="1" dirty="0" smtClean="0"/>
            <a:t>Austria</a:t>
          </a:r>
          <a:endParaRPr lang="es-CR" sz="2400" b="1" dirty="0"/>
        </a:p>
      </dgm:t>
    </dgm:pt>
    <dgm:pt modelId="{07A9C318-6860-4AB3-9D2A-7304E1C8DD7C}" type="parTrans" cxnId="{A67610D8-D2E9-456A-8710-32CDFFAF71CF}">
      <dgm:prSet/>
      <dgm:spPr/>
      <dgm:t>
        <a:bodyPr/>
        <a:lstStyle/>
        <a:p>
          <a:endParaRPr lang="es-CR"/>
        </a:p>
      </dgm:t>
    </dgm:pt>
    <dgm:pt modelId="{E9D0BC45-5B29-4610-9A89-0A3502DEDB30}" type="sibTrans" cxnId="{A67610D8-D2E9-456A-8710-32CDFFAF71CF}">
      <dgm:prSet/>
      <dgm:spPr/>
      <dgm:t>
        <a:bodyPr/>
        <a:lstStyle/>
        <a:p>
          <a:endParaRPr lang="es-CR"/>
        </a:p>
      </dgm:t>
    </dgm:pt>
    <dgm:pt modelId="{74860C6C-D15D-4DA6-94F4-51C747195A61}">
      <dgm:prSet phldrT="[Texto]"/>
      <dgm:spPr/>
      <dgm:t>
        <a:bodyPr/>
        <a:lstStyle/>
        <a:p>
          <a:r>
            <a:rPr lang="es-CR" dirty="0" smtClean="0"/>
            <a:t>Ecuador</a:t>
          </a:r>
          <a:endParaRPr lang="es-CR" dirty="0"/>
        </a:p>
      </dgm:t>
    </dgm:pt>
    <dgm:pt modelId="{1E9FBC3D-75E7-4099-93C7-50823613E788}" type="parTrans" cxnId="{DB48DF02-67DE-4251-BBFB-2F0A60DB91C6}">
      <dgm:prSet/>
      <dgm:spPr/>
      <dgm:t>
        <a:bodyPr/>
        <a:lstStyle/>
        <a:p>
          <a:endParaRPr lang="es-CR"/>
        </a:p>
      </dgm:t>
    </dgm:pt>
    <dgm:pt modelId="{A01394E9-7535-40A0-AED4-253B3750BD62}" type="sibTrans" cxnId="{DB48DF02-67DE-4251-BBFB-2F0A60DB91C6}">
      <dgm:prSet/>
      <dgm:spPr/>
      <dgm:t>
        <a:bodyPr/>
        <a:lstStyle/>
        <a:p>
          <a:endParaRPr lang="es-CR"/>
        </a:p>
      </dgm:t>
    </dgm:pt>
    <dgm:pt modelId="{8D184DF7-FAAE-4681-873D-4452C0A6317E}">
      <dgm:prSet phldrT="[Texto]"/>
      <dgm:spPr/>
      <dgm:t>
        <a:bodyPr/>
        <a:lstStyle/>
        <a:p>
          <a:r>
            <a:rPr lang="es-CR" dirty="0" smtClean="0"/>
            <a:t>Perú</a:t>
          </a:r>
          <a:endParaRPr lang="es-CR" dirty="0"/>
        </a:p>
      </dgm:t>
    </dgm:pt>
    <dgm:pt modelId="{03DD341A-B998-4591-8B20-841C8475A40B}" type="parTrans" cxnId="{47962580-08FD-41AD-9775-5BFE36238989}">
      <dgm:prSet/>
      <dgm:spPr/>
      <dgm:t>
        <a:bodyPr/>
        <a:lstStyle/>
        <a:p>
          <a:endParaRPr lang="es-CR"/>
        </a:p>
      </dgm:t>
    </dgm:pt>
    <dgm:pt modelId="{AE468ABF-ACE0-4597-9DEB-45F96010EF6F}" type="sibTrans" cxnId="{47962580-08FD-41AD-9775-5BFE36238989}">
      <dgm:prSet/>
      <dgm:spPr/>
      <dgm:t>
        <a:bodyPr/>
        <a:lstStyle/>
        <a:p>
          <a:endParaRPr lang="es-CR"/>
        </a:p>
      </dgm:t>
    </dgm:pt>
    <dgm:pt modelId="{3E880923-3D47-42E7-AE7C-D655998AC3BC}" type="pres">
      <dgm:prSet presAssocID="{4912B0B3-B595-4A90-BF59-A9E20B2ED5F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DB98CA78-C88D-4F01-A871-0893297CAF54}" type="pres">
      <dgm:prSet presAssocID="{A719629F-654C-4C4C-857C-1EB4AAC70D12}" presName="composite" presStyleCnt="0"/>
      <dgm:spPr/>
    </dgm:pt>
    <dgm:pt modelId="{7204F678-B175-4244-9E78-917525A2FAA0}" type="pres">
      <dgm:prSet presAssocID="{A719629F-654C-4C4C-857C-1EB4AAC70D12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7C6AA2CC-9BFD-4249-8647-DDE8AE9E3233}" type="pres">
      <dgm:prSet presAssocID="{A719629F-654C-4C4C-857C-1EB4AAC70D12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C8384E91-21D2-4F16-98EC-74B7DB776666}" type="pres">
      <dgm:prSet presAssocID="{16CC593D-6EB4-47E1-BF41-72E84A736688}" presName="space" presStyleCnt="0"/>
      <dgm:spPr/>
    </dgm:pt>
    <dgm:pt modelId="{33388ACC-C1CA-420D-AE20-B6567FFF00A8}" type="pres">
      <dgm:prSet presAssocID="{A830D2DE-7FDB-42BB-AE43-39CE896DF9E0}" presName="composite" presStyleCnt="0"/>
      <dgm:spPr/>
    </dgm:pt>
    <dgm:pt modelId="{A018522A-5AF8-4DFD-B2CC-0FB2F7641CF6}" type="pres">
      <dgm:prSet presAssocID="{A830D2DE-7FDB-42BB-AE43-39CE896DF9E0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AC04020-606E-4E3B-B601-1BC0240121B2}" type="pres">
      <dgm:prSet presAssocID="{A830D2DE-7FDB-42BB-AE43-39CE896DF9E0}" presName="desTx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3A5DA1FC-95CB-45CC-905C-F025F530C5A6}" type="pres">
      <dgm:prSet presAssocID="{9F14BE79-BC2E-4D49-A670-5C2D110061C4}" presName="space" presStyleCnt="0"/>
      <dgm:spPr/>
    </dgm:pt>
    <dgm:pt modelId="{565E1997-2582-4A88-B9D2-AB9A994F3055}" type="pres">
      <dgm:prSet presAssocID="{6FB74198-85A1-48CC-9D67-D09025DBDA03}" presName="composite" presStyleCnt="0"/>
      <dgm:spPr/>
    </dgm:pt>
    <dgm:pt modelId="{B41E93F6-D8A0-4AD7-A3C8-B31755C791E8}" type="pres">
      <dgm:prSet presAssocID="{6FB74198-85A1-48CC-9D67-D09025DBDA03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D0ABF82-F90B-47E1-96F8-5E85E5CB9FD6}" type="pres">
      <dgm:prSet presAssocID="{6FB74198-85A1-48CC-9D67-D09025DBDA03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5B218A60-BC98-4246-8F47-5F91C5BC2D2E}" type="pres">
      <dgm:prSet presAssocID="{5ED7A0C1-FB00-41EC-BB4C-7967E2EBD380}" presName="space" presStyleCnt="0"/>
      <dgm:spPr/>
    </dgm:pt>
    <dgm:pt modelId="{E33B3D91-25CA-4A31-AA4C-D071FB0F8CD8}" type="pres">
      <dgm:prSet presAssocID="{00B5D2DE-F33F-45F8-9C81-05EB5973DD24}" presName="composite" presStyleCnt="0"/>
      <dgm:spPr/>
    </dgm:pt>
    <dgm:pt modelId="{E46697C2-D60D-48B8-89C9-854845FFF375}" type="pres">
      <dgm:prSet presAssocID="{00B5D2DE-F33F-45F8-9C81-05EB5973DD24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D680187-8021-46E3-A8A0-D870C5E9847E}" type="pres">
      <dgm:prSet presAssocID="{00B5D2DE-F33F-45F8-9C81-05EB5973DD24}" presName="desTx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1AF697DA-EA4A-4928-AB8A-E552E370C9D6}" type="pres">
      <dgm:prSet presAssocID="{5D88EBAF-DD9F-4C58-9D8F-323185D9FFE4}" presName="space" presStyleCnt="0"/>
      <dgm:spPr/>
    </dgm:pt>
    <dgm:pt modelId="{FE527D3E-A4C6-43B1-8D05-AB4911F279EF}" type="pres">
      <dgm:prSet presAssocID="{EFF3CFE6-7223-4CC5-B7F7-0123E3FCF332}" presName="composite" presStyleCnt="0"/>
      <dgm:spPr/>
    </dgm:pt>
    <dgm:pt modelId="{A67CAE49-62AD-4B58-8A5B-335F072A44A0}" type="pres">
      <dgm:prSet presAssocID="{EFF3CFE6-7223-4CC5-B7F7-0123E3FCF332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FB2F5937-62D3-43F4-9127-FDEDFBE14723}" type="pres">
      <dgm:prSet presAssocID="{EFF3CFE6-7223-4CC5-B7F7-0123E3FCF332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B239C5C6-20A9-45D5-99C4-C9DFD65F64BA}" srcId="{00B5D2DE-F33F-45F8-9C81-05EB5973DD24}" destId="{583BA893-463D-40C8-AD66-F473FE7C12F5}" srcOrd="0" destOrd="0" parTransId="{477A9399-032C-472F-A48E-F7F0BC1218F2}" sibTransId="{24E2F6A2-4A06-4AF3-9A5F-64E9741769BE}"/>
    <dgm:cxn modelId="{11EAEF66-28E8-4855-B019-4FFCB80C6398}" srcId="{6FB74198-85A1-48CC-9D67-D09025DBDA03}" destId="{B394F136-F735-4801-A007-2010A35037FF}" srcOrd="1" destOrd="0" parTransId="{D4D53077-DB38-4FA1-BBD0-D91F66F86EBD}" sibTransId="{D11E94BB-0F4C-4B92-BBA0-1899D2A49BEF}"/>
    <dgm:cxn modelId="{E315E6C8-0292-441F-9AA0-D8DD4BA2FCA8}" type="presOf" srcId="{AA00AB22-811B-4CC9-8323-97E98892BB9B}" destId="{4AC04020-606E-4E3B-B601-1BC0240121B2}" srcOrd="0" destOrd="1" presId="urn:microsoft.com/office/officeart/2005/8/layout/hList1"/>
    <dgm:cxn modelId="{29B33793-24F2-4B03-84A9-5E7B99223460}" type="presOf" srcId="{EFF3CFE6-7223-4CC5-B7F7-0123E3FCF332}" destId="{A67CAE49-62AD-4B58-8A5B-335F072A44A0}" srcOrd="0" destOrd="0" presId="urn:microsoft.com/office/officeart/2005/8/layout/hList1"/>
    <dgm:cxn modelId="{47223545-561B-4D12-A341-018E9EF629B9}" type="presOf" srcId="{4912B0B3-B595-4A90-BF59-A9E20B2ED5F6}" destId="{3E880923-3D47-42E7-AE7C-D655998AC3BC}" srcOrd="0" destOrd="0" presId="urn:microsoft.com/office/officeart/2005/8/layout/hList1"/>
    <dgm:cxn modelId="{3DF7CCA6-38B7-4A97-AA71-5BFB57C487F4}" srcId="{4912B0B3-B595-4A90-BF59-A9E20B2ED5F6}" destId="{00B5D2DE-F33F-45F8-9C81-05EB5973DD24}" srcOrd="3" destOrd="0" parTransId="{11B7DBFE-FCAC-4AF9-8D71-0AF998B42BC5}" sibTransId="{5D88EBAF-DD9F-4C58-9D8F-323185D9FFE4}"/>
    <dgm:cxn modelId="{DB48DF02-67DE-4251-BBFB-2F0A60DB91C6}" srcId="{6FB74198-85A1-48CC-9D67-D09025DBDA03}" destId="{74860C6C-D15D-4DA6-94F4-51C747195A61}" srcOrd="8" destOrd="0" parTransId="{1E9FBC3D-75E7-4099-93C7-50823613E788}" sibTransId="{A01394E9-7535-40A0-AED4-253B3750BD62}"/>
    <dgm:cxn modelId="{95AD10FC-F33D-4BC5-9DC2-53ABF7C290E8}" type="presOf" srcId="{005E1B3A-E5F5-4821-A7C2-5142C64656C5}" destId="{0D0ABF82-F90B-47E1-96F8-5E85E5CB9FD6}" srcOrd="0" destOrd="4" presId="urn:microsoft.com/office/officeart/2005/8/layout/hList1"/>
    <dgm:cxn modelId="{C301E21B-90DF-4EAC-B4D0-D56AAD1270D4}" srcId="{A830D2DE-7FDB-42BB-AE43-39CE896DF9E0}" destId="{3CEABE9E-342B-4387-8077-120577334B3C}" srcOrd="0" destOrd="0" parTransId="{657FE602-0617-42FB-83EF-D3E675621DE7}" sibTransId="{5020C87E-2EC3-488E-8BA1-B66325C78963}"/>
    <dgm:cxn modelId="{D511183F-101B-46AE-8615-E5A398619A22}" type="presOf" srcId="{A830D2DE-7FDB-42BB-AE43-39CE896DF9E0}" destId="{A018522A-5AF8-4DFD-B2CC-0FB2F7641CF6}" srcOrd="0" destOrd="0" presId="urn:microsoft.com/office/officeart/2005/8/layout/hList1"/>
    <dgm:cxn modelId="{DBD585DF-B543-4764-A14E-DC52ACDAEF56}" srcId="{6FB74198-85A1-48CC-9D67-D09025DBDA03}" destId="{68830E4E-4430-4EB8-B570-57E5D1D4AAD7}" srcOrd="6" destOrd="0" parTransId="{6F6E8317-2BF1-4E07-9841-A5C2437CF2C9}" sibTransId="{96106579-346F-45CC-93D6-E4BD0C9B55D2}"/>
    <dgm:cxn modelId="{559D8E94-8162-4D7E-B1A1-7CE86717E8E0}" type="presOf" srcId="{BA7C7199-C5E3-48E5-B785-87B6ACAC5A0D}" destId="{4AC04020-606E-4E3B-B601-1BC0240121B2}" srcOrd="0" destOrd="6" presId="urn:microsoft.com/office/officeart/2005/8/layout/hList1"/>
    <dgm:cxn modelId="{34030F3E-E23F-4053-BF46-37374087EFDA}" srcId="{A719629F-654C-4C4C-857C-1EB4AAC70D12}" destId="{F40CB465-5538-4E7E-B8F1-CC75B9AC2837}" srcOrd="0" destOrd="0" parTransId="{8C3D9283-A968-4D3B-8B6B-8A51C06E7918}" sibTransId="{B40AE0F4-DD77-45F5-BC9A-A9A17FBC520A}"/>
    <dgm:cxn modelId="{BA114A4F-0845-4B0C-8BD5-15CEBA3B7760}" type="presOf" srcId="{3CEABE9E-342B-4387-8077-120577334B3C}" destId="{4AC04020-606E-4E3B-B601-1BC0240121B2}" srcOrd="0" destOrd="0" presId="urn:microsoft.com/office/officeart/2005/8/layout/hList1"/>
    <dgm:cxn modelId="{EB81BBC1-5F43-43B7-8A0E-1CA3560C8D0F}" type="presOf" srcId="{68830E4E-4430-4EB8-B570-57E5D1D4AAD7}" destId="{0D0ABF82-F90B-47E1-96F8-5E85E5CB9FD6}" srcOrd="0" destOrd="6" presId="urn:microsoft.com/office/officeart/2005/8/layout/hList1"/>
    <dgm:cxn modelId="{47962580-08FD-41AD-9775-5BFE36238989}" srcId="{6FB74198-85A1-48CC-9D67-D09025DBDA03}" destId="{8D184DF7-FAAE-4681-873D-4452C0A6317E}" srcOrd="9" destOrd="0" parTransId="{03DD341A-B998-4591-8B20-841C8475A40B}" sibTransId="{AE468ABF-ACE0-4597-9DEB-45F96010EF6F}"/>
    <dgm:cxn modelId="{524A3CE5-01BF-4D07-BDD5-4E378DA28BDA}" type="presOf" srcId="{08DA998D-1B76-4BCE-A8C3-C307E61B3BD9}" destId="{0D0ABF82-F90B-47E1-96F8-5E85E5CB9FD6}" srcOrd="0" destOrd="3" presId="urn:microsoft.com/office/officeart/2005/8/layout/hList1"/>
    <dgm:cxn modelId="{7351FF3F-B2E5-45CB-8DC6-2ED24EA94BAB}" type="presOf" srcId="{536F8849-2CEA-4310-8154-566E5248D33D}" destId="{4AC04020-606E-4E3B-B601-1BC0240121B2}" srcOrd="0" destOrd="3" presId="urn:microsoft.com/office/officeart/2005/8/layout/hList1"/>
    <dgm:cxn modelId="{1F33AECB-C1C5-43B2-B029-02C420317815}" type="presOf" srcId="{74860C6C-D15D-4DA6-94F4-51C747195A61}" destId="{0D0ABF82-F90B-47E1-96F8-5E85E5CB9FD6}" srcOrd="0" destOrd="8" presId="urn:microsoft.com/office/officeart/2005/8/layout/hList1"/>
    <dgm:cxn modelId="{602346D6-9D28-4F51-9791-2531EA4D084C}" type="presOf" srcId="{F971E335-111D-46A5-A3A9-A4D3A0BB32AC}" destId="{FB2F5937-62D3-43F4-9127-FDEDFBE14723}" srcOrd="0" destOrd="0" presId="urn:microsoft.com/office/officeart/2005/8/layout/hList1"/>
    <dgm:cxn modelId="{C6683FAD-5645-46D8-B4B5-E151B6EA526A}" type="presOf" srcId="{F356E5E1-454B-4E09-A2CA-D69678E9E58C}" destId="{0D0ABF82-F90B-47E1-96F8-5E85E5CB9FD6}" srcOrd="0" destOrd="5" presId="urn:microsoft.com/office/officeart/2005/8/layout/hList1"/>
    <dgm:cxn modelId="{DC883003-FDDC-4F2A-B68F-A3362F57BD9F}" srcId="{6FB74198-85A1-48CC-9D67-D09025DBDA03}" destId="{08DA998D-1B76-4BCE-A8C3-C307E61B3BD9}" srcOrd="3" destOrd="0" parTransId="{4B3C8C85-02AC-4732-80DC-A90C7E3F6D47}" sibTransId="{866D25A6-01B2-48C4-BC91-83A51734267E}"/>
    <dgm:cxn modelId="{60F304D3-416D-40B2-A432-66DFCE3B7C61}" srcId="{6FB74198-85A1-48CC-9D67-D09025DBDA03}" destId="{005E1B3A-E5F5-4821-A7C2-5142C64656C5}" srcOrd="4" destOrd="0" parTransId="{FF36678B-8E8C-41AF-AAD9-A7A47309F79F}" sibTransId="{77C71960-3F13-48AB-A9E6-F05375E82909}"/>
    <dgm:cxn modelId="{ADCC798A-6196-4027-A581-FD0E7611F332}" srcId="{A830D2DE-7FDB-42BB-AE43-39CE896DF9E0}" destId="{AA00AB22-811B-4CC9-8323-97E98892BB9B}" srcOrd="1" destOrd="0" parTransId="{9E7F8050-5B72-4BFE-A1B2-959CECE67693}" sibTransId="{132644BC-612E-4291-9CB9-422BB66719D8}"/>
    <dgm:cxn modelId="{E59B9771-3173-432E-98A4-ACE8FD74847B}" type="presOf" srcId="{B394F136-F735-4801-A007-2010A35037FF}" destId="{0D0ABF82-F90B-47E1-96F8-5E85E5CB9FD6}" srcOrd="0" destOrd="1" presId="urn:microsoft.com/office/officeart/2005/8/layout/hList1"/>
    <dgm:cxn modelId="{A611B5FF-39EC-499D-B588-0839980E5F04}" srcId="{A830D2DE-7FDB-42BB-AE43-39CE896DF9E0}" destId="{7C371B2E-DF24-4CED-8CD3-A5B5005D7892}" srcOrd="4" destOrd="0" parTransId="{694019BC-ADF7-4F2D-A346-64F06119CA53}" sibTransId="{BE5143C2-9FCF-4E44-BB9C-7850D3E3E96C}"/>
    <dgm:cxn modelId="{B569C6CC-3EE1-4181-A3F0-C972EC9779E5}" srcId="{A830D2DE-7FDB-42BB-AE43-39CE896DF9E0}" destId="{536F8849-2CEA-4310-8154-566E5248D33D}" srcOrd="3" destOrd="0" parTransId="{3F140A05-F862-430C-A854-8D76E2CBA7F2}" sibTransId="{1C03DFCC-0DD6-4811-BE6A-3DA71F2792AC}"/>
    <dgm:cxn modelId="{2572DFB4-D714-4E73-9C32-EF3F4D193B78}" type="presOf" srcId="{563CCE16-AE2D-47A3-99A9-DE64A199A600}" destId="{4AC04020-606E-4E3B-B601-1BC0240121B2}" srcOrd="0" destOrd="5" presId="urn:microsoft.com/office/officeart/2005/8/layout/hList1"/>
    <dgm:cxn modelId="{C6C7D753-38B2-4156-8EDC-B61CEB9BDFD2}" srcId="{A830D2DE-7FDB-42BB-AE43-39CE896DF9E0}" destId="{B39E909D-9C4B-4F42-9585-10C0AD8DC358}" srcOrd="2" destOrd="0" parTransId="{7F181FAC-313F-4BAA-AFF5-17538EC11734}" sibTransId="{BEDFF828-974C-4A6E-9F35-A823D774310F}"/>
    <dgm:cxn modelId="{16DD5664-6454-49FA-B21A-768CA4F70983}" type="presOf" srcId="{A719629F-654C-4C4C-857C-1EB4AAC70D12}" destId="{7204F678-B175-4244-9E78-917525A2FAA0}" srcOrd="0" destOrd="0" presId="urn:microsoft.com/office/officeart/2005/8/layout/hList1"/>
    <dgm:cxn modelId="{7C13C5BA-57D0-445F-BAA8-2CFE37736010}" srcId="{4912B0B3-B595-4A90-BF59-A9E20B2ED5F6}" destId="{6FB74198-85A1-48CC-9D67-D09025DBDA03}" srcOrd="2" destOrd="0" parTransId="{B2A985C8-55DA-40BF-B745-A6B6710BB97E}" sibTransId="{5ED7A0C1-FB00-41EC-BB4C-7967E2EBD380}"/>
    <dgm:cxn modelId="{04D49479-D90F-4E6C-99DC-B07CFD1A2ABE}" type="presOf" srcId="{7C371B2E-DF24-4CED-8CD3-A5B5005D7892}" destId="{4AC04020-606E-4E3B-B601-1BC0240121B2}" srcOrd="0" destOrd="4" presId="urn:microsoft.com/office/officeart/2005/8/layout/hList1"/>
    <dgm:cxn modelId="{9E17BFAA-1EBF-467F-99EB-01046DE32D3C}" srcId="{6FB74198-85A1-48CC-9D67-D09025DBDA03}" destId="{132D93DE-EAD6-4C67-A98B-417069E368B3}" srcOrd="7" destOrd="0" parTransId="{09E2C2DC-0AD5-4990-9733-14E7BCB8178E}" sibTransId="{91A00D3E-2BB7-4D47-AEAF-2F137E6C396E}"/>
    <dgm:cxn modelId="{ADF3ED06-776B-47E1-B06B-053D44258042}" srcId="{A830D2DE-7FDB-42BB-AE43-39CE896DF9E0}" destId="{BA7C7199-C5E3-48E5-B785-87B6ACAC5A0D}" srcOrd="6" destOrd="0" parTransId="{77BC77E5-41E0-4318-A33C-BFDA65930A08}" sibTransId="{9D330584-4A75-43F1-A2BC-464214791FB8}"/>
    <dgm:cxn modelId="{360ADB1B-7469-4335-85E8-F46DDE32F0C4}" type="presOf" srcId="{6FB74198-85A1-48CC-9D67-D09025DBDA03}" destId="{B41E93F6-D8A0-4AD7-A3C8-B31755C791E8}" srcOrd="0" destOrd="0" presId="urn:microsoft.com/office/officeart/2005/8/layout/hList1"/>
    <dgm:cxn modelId="{F7A7DD8A-7355-445D-9C1E-53736D3FDF4F}" type="presOf" srcId="{B39E909D-9C4B-4F42-9585-10C0AD8DC358}" destId="{4AC04020-606E-4E3B-B601-1BC0240121B2}" srcOrd="0" destOrd="2" presId="urn:microsoft.com/office/officeart/2005/8/layout/hList1"/>
    <dgm:cxn modelId="{A67610D8-D2E9-456A-8710-32CDFFAF71CF}" srcId="{4912B0B3-B595-4A90-BF59-A9E20B2ED5F6}" destId="{EFF3CFE6-7223-4CC5-B7F7-0123E3FCF332}" srcOrd="4" destOrd="0" parTransId="{07A9C318-6860-4AB3-9D2A-7304E1C8DD7C}" sibTransId="{E9D0BC45-5B29-4610-9A89-0A3502DEDB30}"/>
    <dgm:cxn modelId="{161CE671-3B42-4657-965C-F603AE5454DF}" type="presOf" srcId="{132D93DE-EAD6-4C67-A98B-417069E368B3}" destId="{0D0ABF82-F90B-47E1-96F8-5E85E5CB9FD6}" srcOrd="0" destOrd="7" presId="urn:microsoft.com/office/officeart/2005/8/layout/hList1"/>
    <dgm:cxn modelId="{8F076500-F0D8-47D9-AD61-083DB406ADD2}" type="presOf" srcId="{8D184DF7-FAAE-4681-873D-4452C0A6317E}" destId="{0D0ABF82-F90B-47E1-96F8-5E85E5CB9FD6}" srcOrd="0" destOrd="9" presId="urn:microsoft.com/office/officeart/2005/8/layout/hList1"/>
    <dgm:cxn modelId="{E3849DC9-F3D2-4047-BA71-05F307ABAF85}" type="presOf" srcId="{B11B76B7-8796-4262-B96D-49E932D7F9DE}" destId="{0D0ABF82-F90B-47E1-96F8-5E85E5CB9FD6}" srcOrd="0" destOrd="0" presId="urn:microsoft.com/office/officeart/2005/8/layout/hList1"/>
    <dgm:cxn modelId="{94170927-DBCB-4D8B-80AA-36D8F6B70193}" type="presOf" srcId="{F40CB465-5538-4E7E-B8F1-CC75B9AC2837}" destId="{7C6AA2CC-9BFD-4249-8647-DDE8AE9E3233}" srcOrd="0" destOrd="0" presId="urn:microsoft.com/office/officeart/2005/8/layout/hList1"/>
    <dgm:cxn modelId="{DC8394C5-892D-443A-A88C-7D7841D9040E}" srcId="{00B5D2DE-F33F-45F8-9C81-05EB5973DD24}" destId="{4C127902-1DF8-458F-A8EB-3D4E251D8F33}" srcOrd="1" destOrd="0" parTransId="{187EA958-48C0-4621-8466-8F9EE34EF35B}" sibTransId="{6287716A-9FAE-4341-9208-EAB49A8876BD}"/>
    <dgm:cxn modelId="{EC165CCB-B54B-403A-AD3E-BE6D11F5C1FB}" srcId="{EFF3CFE6-7223-4CC5-B7F7-0123E3FCF332}" destId="{F971E335-111D-46A5-A3A9-A4D3A0BB32AC}" srcOrd="0" destOrd="0" parTransId="{EE60F1C9-5956-45AB-B37B-A0BE59C0B3D1}" sibTransId="{E59BBC45-FAAF-49E7-ABEC-612899F69254}"/>
    <dgm:cxn modelId="{B98985D0-B9C5-4CFC-A9D4-843A46DE7BC1}" srcId="{6FB74198-85A1-48CC-9D67-D09025DBDA03}" destId="{19557AFF-30ED-4C7F-A550-080C26687086}" srcOrd="2" destOrd="0" parTransId="{ABCFEBB4-6390-4A6C-83C2-CE0C86DC8CB3}" sibTransId="{F4110B55-0853-4E6D-AA09-25E32631FB40}"/>
    <dgm:cxn modelId="{43D6F0D3-9BC3-4444-807B-67FBA8C7918D}" srcId="{4912B0B3-B595-4A90-BF59-A9E20B2ED5F6}" destId="{A719629F-654C-4C4C-857C-1EB4AAC70D12}" srcOrd="0" destOrd="0" parTransId="{698CEA54-4C72-4B1E-AB7A-4D04FD33BD04}" sibTransId="{16CC593D-6EB4-47E1-BF41-72E84A736688}"/>
    <dgm:cxn modelId="{2CAFFDBB-C6E9-447B-BC2F-1206B0C72B14}" type="presOf" srcId="{4C127902-1DF8-458F-A8EB-3D4E251D8F33}" destId="{1D680187-8021-46E3-A8A0-D870C5E9847E}" srcOrd="0" destOrd="1" presId="urn:microsoft.com/office/officeart/2005/8/layout/hList1"/>
    <dgm:cxn modelId="{3772D63F-1B62-4BF0-BBDA-B17B92C6B329}" srcId="{A830D2DE-7FDB-42BB-AE43-39CE896DF9E0}" destId="{563CCE16-AE2D-47A3-99A9-DE64A199A600}" srcOrd="5" destOrd="0" parTransId="{BAF3564F-DF4E-4711-9148-FA4CAF070E00}" sibTransId="{5CE8E30D-C27E-41F9-9F9E-FF8B93548579}"/>
    <dgm:cxn modelId="{2D3F9A78-2883-4167-A80A-7C93477E02C1}" srcId="{4912B0B3-B595-4A90-BF59-A9E20B2ED5F6}" destId="{A830D2DE-7FDB-42BB-AE43-39CE896DF9E0}" srcOrd="1" destOrd="0" parTransId="{8DA341E1-D7CE-4672-94CB-D9558342E56E}" sibTransId="{9F14BE79-BC2E-4D49-A670-5C2D110061C4}"/>
    <dgm:cxn modelId="{F0DE56D0-D6C4-4451-A152-E4C2C8160A00}" srcId="{6FB74198-85A1-48CC-9D67-D09025DBDA03}" destId="{B11B76B7-8796-4262-B96D-49E932D7F9DE}" srcOrd="0" destOrd="0" parTransId="{27FF3697-5070-4506-B3DD-9C0CC06BD26A}" sibTransId="{02D1E734-0096-4B84-9D1E-DD75CDA0DF4A}"/>
    <dgm:cxn modelId="{694978F7-929F-438D-AC9F-B598355E3AE7}" srcId="{6FB74198-85A1-48CC-9D67-D09025DBDA03}" destId="{F356E5E1-454B-4E09-A2CA-D69678E9E58C}" srcOrd="5" destOrd="0" parTransId="{D116D052-6249-471A-B87E-70A69A575FCC}" sibTransId="{D4300B4E-71FE-45E3-839E-2C6A48CB3A69}"/>
    <dgm:cxn modelId="{1B7292D8-D18D-4AE3-865B-69F3049378A5}" type="presOf" srcId="{19557AFF-30ED-4C7F-A550-080C26687086}" destId="{0D0ABF82-F90B-47E1-96F8-5E85E5CB9FD6}" srcOrd="0" destOrd="2" presId="urn:microsoft.com/office/officeart/2005/8/layout/hList1"/>
    <dgm:cxn modelId="{6488FB27-86FE-4C33-981C-D45E18B9C742}" type="presOf" srcId="{00B5D2DE-F33F-45F8-9C81-05EB5973DD24}" destId="{E46697C2-D60D-48B8-89C9-854845FFF375}" srcOrd="0" destOrd="0" presId="urn:microsoft.com/office/officeart/2005/8/layout/hList1"/>
    <dgm:cxn modelId="{E2A48E7B-46C6-4366-938C-8C5EDD30B71F}" type="presOf" srcId="{583BA893-463D-40C8-AD66-F473FE7C12F5}" destId="{1D680187-8021-46E3-A8A0-D870C5E9847E}" srcOrd="0" destOrd="0" presId="urn:microsoft.com/office/officeart/2005/8/layout/hList1"/>
    <dgm:cxn modelId="{03251E16-ECED-44B2-B01D-3E76D8473188}" type="presParOf" srcId="{3E880923-3D47-42E7-AE7C-D655998AC3BC}" destId="{DB98CA78-C88D-4F01-A871-0893297CAF54}" srcOrd="0" destOrd="0" presId="urn:microsoft.com/office/officeart/2005/8/layout/hList1"/>
    <dgm:cxn modelId="{E9F61B76-3338-4EF8-987C-9FB31F84BABF}" type="presParOf" srcId="{DB98CA78-C88D-4F01-A871-0893297CAF54}" destId="{7204F678-B175-4244-9E78-917525A2FAA0}" srcOrd="0" destOrd="0" presId="urn:microsoft.com/office/officeart/2005/8/layout/hList1"/>
    <dgm:cxn modelId="{FEE77BB4-D83F-4E8C-BE91-600D25E31602}" type="presParOf" srcId="{DB98CA78-C88D-4F01-A871-0893297CAF54}" destId="{7C6AA2CC-9BFD-4249-8647-DDE8AE9E3233}" srcOrd="1" destOrd="0" presId="urn:microsoft.com/office/officeart/2005/8/layout/hList1"/>
    <dgm:cxn modelId="{9F16D3D3-D794-418A-95EA-20447C358268}" type="presParOf" srcId="{3E880923-3D47-42E7-AE7C-D655998AC3BC}" destId="{C8384E91-21D2-4F16-98EC-74B7DB776666}" srcOrd="1" destOrd="0" presId="urn:microsoft.com/office/officeart/2005/8/layout/hList1"/>
    <dgm:cxn modelId="{80D7C715-9A88-4ECE-91DD-310EC47FF6A0}" type="presParOf" srcId="{3E880923-3D47-42E7-AE7C-D655998AC3BC}" destId="{33388ACC-C1CA-420D-AE20-B6567FFF00A8}" srcOrd="2" destOrd="0" presId="urn:microsoft.com/office/officeart/2005/8/layout/hList1"/>
    <dgm:cxn modelId="{066BCFA1-040F-4474-A05C-91588953D02D}" type="presParOf" srcId="{33388ACC-C1CA-420D-AE20-B6567FFF00A8}" destId="{A018522A-5AF8-4DFD-B2CC-0FB2F7641CF6}" srcOrd="0" destOrd="0" presId="urn:microsoft.com/office/officeart/2005/8/layout/hList1"/>
    <dgm:cxn modelId="{8B3D08B6-B8DA-4182-9497-349E0E5C0D49}" type="presParOf" srcId="{33388ACC-C1CA-420D-AE20-B6567FFF00A8}" destId="{4AC04020-606E-4E3B-B601-1BC0240121B2}" srcOrd="1" destOrd="0" presId="urn:microsoft.com/office/officeart/2005/8/layout/hList1"/>
    <dgm:cxn modelId="{6CAEDFC6-516E-4FE5-A688-0D8699AC5DF4}" type="presParOf" srcId="{3E880923-3D47-42E7-AE7C-D655998AC3BC}" destId="{3A5DA1FC-95CB-45CC-905C-F025F530C5A6}" srcOrd="3" destOrd="0" presId="urn:microsoft.com/office/officeart/2005/8/layout/hList1"/>
    <dgm:cxn modelId="{A35D2706-495A-4238-A12B-39EA62B32261}" type="presParOf" srcId="{3E880923-3D47-42E7-AE7C-D655998AC3BC}" destId="{565E1997-2582-4A88-B9D2-AB9A994F3055}" srcOrd="4" destOrd="0" presId="urn:microsoft.com/office/officeart/2005/8/layout/hList1"/>
    <dgm:cxn modelId="{9E6F693D-24D9-4DE9-B599-F7945A378972}" type="presParOf" srcId="{565E1997-2582-4A88-B9D2-AB9A994F3055}" destId="{B41E93F6-D8A0-4AD7-A3C8-B31755C791E8}" srcOrd="0" destOrd="0" presId="urn:microsoft.com/office/officeart/2005/8/layout/hList1"/>
    <dgm:cxn modelId="{811C40C5-E6BB-48B2-9942-C481D1617E71}" type="presParOf" srcId="{565E1997-2582-4A88-B9D2-AB9A994F3055}" destId="{0D0ABF82-F90B-47E1-96F8-5E85E5CB9FD6}" srcOrd="1" destOrd="0" presId="urn:microsoft.com/office/officeart/2005/8/layout/hList1"/>
    <dgm:cxn modelId="{00D4EE62-27E5-432B-AF20-29C60BBAD09F}" type="presParOf" srcId="{3E880923-3D47-42E7-AE7C-D655998AC3BC}" destId="{5B218A60-BC98-4246-8F47-5F91C5BC2D2E}" srcOrd="5" destOrd="0" presId="urn:microsoft.com/office/officeart/2005/8/layout/hList1"/>
    <dgm:cxn modelId="{118CB49F-B707-483A-BB4A-D8DFBA85F290}" type="presParOf" srcId="{3E880923-3D47-42E7-AE7C-D655998AC3BC}" destId="{E33B3D91-25CA-4A31-AA4C-D071FB0F8CD8}" srcOrd="6" destOrd="0" presId="urn:microsoft.com/office/officeart/2005/8/layout/hList1"/>
    <dgm:cxn modelId="{2EC828C2-B2AD-424A-A706-60A240BD3C12}" type="presParOf" srcId="{E33B3D91-25CA-4A31-AA4C-D071FB0F8CD8}" destId="{E46697C2-D60D-48B8-89C9-854845FFF375}" srcOrd="0" destOrd="0" presId="urn:microsoft.com/office/officeart/2005/8/layout/hList1"/>
    <dgm:cxn modelId="{D0C6340C-A172-477F-AEC4-36BA57816541}" type="presParOf" srcId="{E33B3D91-25CA-4A31-AA4C-D071FB0F8CD8}" destId="{1D680187-8021-46E3-A8A0-D870C5E9847E}" srcOrd="1" destOrd="0" presId="urn:microsoft.com/office/officeart/2005/8/layout/hList1"/>
    <dgm:cxn modelId="{1B6BB941-4F46-4879-84FA-D3E4EDC7D61B}" type="presParOf" srcId="{3E880923-3D47-42E7-AE7C-D655998AC3BC}" destId="{1AF697DA-EA4A-4928-AB8A-E552E370C9D6}" srcOrd="7" destOrd="0" presId="urn:microsoft.com/office/officeart/2005/8/layout/hList1"/>
    <dgm:cxn modelId="{03ABF1B0-8971-4C4C-9369-3FDD772B0BCF}" type="presParOf" srcId="{3E880923-3D47-42E7-AE7C-D655998AC3BC}" destId="{FE527D3E-A4C6-43B1-8D05-AB4911F279EF}" srcOrd="8" destOrd="0" presId="urn:microsoft.com/office/officeart/2005/8/layout/hList1"/>
    <dgm:cxn modelId="{F8672F2E-5E6A-45DE-92D1-2D3D47DB04E5}" type="presParOf" srcId="{FE527D3E-A4C6-43B1-8D05-AB4911F279EF}" destId="{A67CAE49-62AD-4B58-8A5B-335F072A44A0}" srcOrd="0" destOrd="0" presId="urn:microsoft.com/office/officeart/2005/8/layout/hList1"/>
    <dgm:cxn modelId="{C0DE6BD0-8912-4791-8CF5-77FB0D9B7C88}" type="presParOf" srcId="{FE527D3E-A4C6-43B1-8D05-AB4911F279EF}" destId="{FB2F5937-62D3-43F4-9127-FDEDFBE1472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069847-8E52-4ADB-BE85-7633E82301E1}" type="doc">
      <dgm:prSet loTypeId="urn:microsoft.com/office/officeart/2005/8/layout/arrow2" loCatId="process" qsTypeId="urn:microsoft.com/office/officeart/2005/8/quickstyle/3d3" qsCatId="3D" csTypeId="urn:microsoft.com/office/officeart/2005/8/colors/accent1_2" csCatId="accent1" phldr="1"/>
      <dgm:spPr/>
    </dgm:pt>
    <dgm:pt modelId="{BB47C244-3C7A-4B72-9DAE-5D5851758EEF}">
      <dgm:prSet phldrT="[Texto]" custT="1"/>
      <dgm:spPr/>
      <dgm:t>
        <a:bodyPr/>
        <a:lstStyle/>
        <a:p>
          <a:r>
            <a:rPr lang="es-CR" sz="1800" dirty="0" smtClean="0"/>
            <a:t>Capacitando formadores/as en materiales didácticos y prácticas educativas inclusivas</a:t>
          </a:r>
          <a:endParaRPr lang="es-CR" sz="1800" dirty="0"/>
        </a:p>
      </dgm:t>
    </dgm:pt>
    <dgm:pt modelId="{6F74A93A-0D0B-42C7-8DC8-AD19D1420155}" type="parTrans" cxnId="{B917E93A-7B53-4084-8D8E-C15EDA035B31}">
      <dgm:prSet/>
      <dgm:spPr/>
      <dgm:t>
        <a:bodyPr/>
        <a:lstStyle/>
        <a:p>
          <a:endParaRPr lang="es-CR"/>
        </a:p>
      </dgm:t>
    </dgm:pt>
    <dgm:pt modelId="{7EB51F76-51E0-4B48-A7E0-4E32F535E47A}" type="sibTrans" cxnId="{B917E93A-7B53-4084-8D8E-C15EDA035B31}">
      <dgm:prSet/>
      <dgm:spPr/>
      <dgm:t>
        <a:bodyPr/>
        <a:lstStyle/>
        <a:p>
          <a:endParaRPr lang="es-CR"/>
        </a:p>
      </dgm:t>
    </dgm:pt>
    <dgm:pt modelId="{7E4A005E-F527-4982-932C-60845C4D9DB2}">
      <dgm:prSet phldrT="[Texto]" custT="1"/>
      <dgm:spPr/>
      <dgm:t>
        <a:bodyPr/>
        <a:lstStyle/>
        <a:p>
          <a:r>
            <a:rPr lang="es-CR" sz="1800" dirty="0" smtClean="0"/>
            <a:t>Elaborando materiales didácticos para capacitar a docentes y estudiantes en prácticas con igualdad de género</a:t>
          </a:r>
          <a:endParaRPr lang="es-CR" sz="1800" dirty="0"/>
        </a:p>
      </dgm:t>
    </dgm:pt>
    <dgm:pt modelId="{75A64F9E-DB80-432C-9961-EEFB87413324}" type="parTrans" cxnId="{0268CD9F-B42E-4AFE-B195-5B0C16717FA9}">
      <dgm:prSet/>
      <dgm:spPr/>
      <dgm:t>
        <a:bodyPr/>
        <a:lstStyle/>
        <a:p>
          <a:endParaRPr lang="es-CR"/>
        </a:p>
      </dgm:t>
    </dgm:pt>
    <dgm:pt modelId="{DDA4608C-1A0A-40FB-9757-7B8BBF597147}" type="sibTrans" cxnId="{0268CD9F-B42E-4AFE-B195-5B0C16717FA9}">
      <dgm:prSet/>
      <dgm:spPr/>
      <dgm:t>
        <a:bodyPr/>
        <a:lstStyle/>
        <a:p>
          <a:endParaRPr lang="es-CR"/>
        </a:p>
      </dgm:t>
    </dgm:pt>
    <dgm:pt modelId="{66A9146C-EAE6-4B08-84E9-1756D5C1B632}">
      <dgm:prSet phldrT="[Texto]" custT="1"/>
      <dgm:spPr/>
      <dgm:t>
        <a:bodyPr/>
        <a:lstStyle/>
        <a:p>
          <a:r>
            <a:rPr lang="es-CR" sz="1800" dirty="0" err="1" smtClean="0"/>
            <a:t>Transversar</a:t>
          </a:r>
          <a:r>
            <a:rPr lang="es-CR" sz="1800" dirty="0" smtClean="0"/>
            <a:t> </a:t>
          </a:r>
          <a:r>
            <a:rPr lang="es-CR" sz="1800" dirty="0" smtClean="0"/>
            <a:t>en la </a:t>
          </a:r>
          <a:r>
            <a:rPr lang="es-CR" sz="1800" smtClean="0"/>
            <a:t>oferta académica </a:t>
          </a:r>
          <a:r>
            <a:rPr lang="es-CR" sz="1800" dirty="0" smtClean="0"/>
            <a:t>en prácticas con igualdad de género</a:t>
          </a:r>
          <a:endParaRPr lang="es-CR" sz="1800" dirty="0"/>
        </a:p>
      </dgm:t>
    </dgm:pt>
    <dgm:pt modelId="{ECB83E13-57A0-4F06-B2AE-A21CC32B348E}" type="parTrans" cxnId="{92F823EC-8555-4AA9-804B-EE0F824A7ADA}">
      <dgm:prSet/>
      <dgm:spPr/>
      <dgm:t>
        <a:bodyPr/>
        <a:lstStyle/>
        <a:p>
          <a:endParaRPr lang="es-CR"/>
        </a:p>
      </dgm:t>
    </dgm:pt>
    <dgm:pt modelId="{1E79B462-1450-477C-8C84-9432DA35CFFF}" type="sibTrans" cxnId="{92F823EC-8555-4AA9-804B-EE0F824A7ADA}">
      <dgm:prSet/>
      <dgm:spPr/>
      <dgm:t>
        <a:bodyPr/>
        <a:lstStyle/>
        <a:p>
          <a:endParaRPr lang="es-CR"/>
        </a:p>
      </dgm:t>
    </dgm:pt>
    <dgm:pt modelId="{8375212A-2593-47E8-9EC3-760509886FE1}" type="pres">
      <dgm:prSet presAssocID="{9F069847-8E52-4ADB-BE85-7633E82301E1}" presName="arrowDiagram" presStyleCnt="0">
        <dgm:presLayoutVars>
          <dgm:chMax val="5"/>
          <dgm:dir/>
          <dgm:resizeHandles val="exact"/>
        </dgm:presLayoutVars>
      </dgm:prSet>
      <dgm:spPr/>
    </dgm:pt>
    <dgm:pt modelId="{DA72A9B2-C338-4E50-8EB2-487EFCD310EE}" type="pres">
      <dgm:prSet presAssocID="{9F069847-8E52-4ADB-BE85-7633E82301E1}" presName="arrow" presStyleLbl="bgShp" presStyleIdx="0" presStyleCnt="1"/>
      <dgm:spPr/>
    </dgm:pt>
    <dgm:pt modelId="{5A7E290C-CFF0-4778-937E-29BB86C8CB79}" type="pres">
      <dgm:prSet presAssocID="{9F069847-8E52-4ADB-BE85-7633E82301E1}" presName="arrowDiagram3" presStyleCnt="0"/>
      <dgm:spPr/>
    </dgm:pt>
    <dgm:pt modelId="{EB283E9D-38AA-4CE7-A61D-6B3FEF62CE84}" type="pres">
      <dgm:prSet presAssocID="{BB47C244-3C7A-4B72-9DAE-5D5851758EEF}" presName="bullet3a" presStyleLbl="node1" presStyleIdx="0" presStyleCnt="3"/>
      <dgm:spPr/>
    </dgm:pt>
    <dgm:pt modelId="{0145EB5C-ACF6-489B-9476-4DCA98A521AF}" type="pres">
      <dgm:prSet presAssocID="{BB47C244-3C7A-4B72-9DAE-5D5851758EEF}" presName="textBox3a" presStyleLbl="revTx" presStyleIdx="0" presStyleCnt="3" custScaleX="197128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D7E8115-AE1C-485A-8F1D-E7E7F5ABC8D5}" type="pres">
      <dgm:prSet presAssocID="{7E4A005E-F527-4982-932C-60845C4D9DB2}" presName="bullet3b" presStyleLbl="node1" presStyleIdx="1" presStyleCnt="3"/>
      <dgm:spPr/>
    </dgm:pt>
    <dgm:pt modelId="{44665ED8-FDB9-48B5-AB72-5AB1C241C5AF}" type="pres">
      <dgm:prSet presAssocID="{7E4A005E-F527-4982-932C-60845C4D9DB2}" presName="textBox3b" presStyleLbl="revTx" presStyleIdx="1" presStyleCnt="3" custScaleX="176986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81742323-AD37-49D2-A0B6-5E57E9FEA6F1}" type="pres">
      <dgm:prSet presAssocID="{66A9146C-EAE6-4B08-84E9-1756D5C1B632}" presName="bullet3c" presStyleLbl="node1" presStyleIdx="2" presStyleCnt="3"/>
      <dgm:spPr/>
    </dgm:pt>
    <dgm:pt modelId="{E6E564C4-3CF3-4B63-AB2D-5B30589861D6}" type="pres">
      <dgm:prSet presAssocID="{66A9146C-EAE6-4B08-84E9-1756D5C1B632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FAD1B0FF-2C3D-4EFD-AA10-4337AF2766A5}" type="presOf" srcId="{9F069847-8E52-4ADB-BE85-7633E82301E1}" destId="{8375212A-2593-47E8-9EC3-760509886FE1}" srcOrd="0" destOrd="0" presId="urn:microsoft.com/office/officeart/2005/8/layout/arrow2"/>
    <dgm:cxn modelId="{0268CD9F-B42E-4AFE-B195-5B0C16717FA9}" srcId="{9F069847-8E52-4ADB-BE85-7633E82301E1}" destId="{7E4A005E-F527-4982-932C-60845C4D9DB2}" srcOrd="1" destOrd="0" parTransId="{75A64F9E-DB80-432C-9961-EEFB87413324}" sibTransId="{DDA4608C-1A0A-40FB-9757-7B8BBF597147}"/>
    <dgm:cxn modelId="{B917E93A-7B53-4084-8D8E-C15EDA035B31}" srcId="{9F069847-8E52-4ADB-BE85-7633E82301E1}" destId="{BB47C244-3C7A-4B72-9DAE-5D5851758EEF}" srcOrd="0" destOrd="0" parTransId="{6F74A93A-0D0B-42C7-8DC8-AD19D1420155}" sibTransId="{7EB51F76-51E0-4B48-A7E0-4E32F535E47A}"/>
    <dgm:cxn modelId="{13CECD59-59E5-468B-9A8D-669AD3F8EF3B}" type="presOf" srcId="{BB47C244-3C7A-4B72-9DAE-5D5851758EEF}" destId="{0145EB5C-ACF6-489B-9476-4DCA98A521AF}" srcOrd="0" destOrd="0" presId="urn:microsoft.com/office/officeart/2005/8/layout/arrow2"/>
    <dgm:cxn modelId="{D9DD91D4-BE17-4711-AA9C-F67D219CE5B7}" type="presOf" srcId="{7E4A005E-F527-4982-932C-60845C4D9DB2}" destId="{44665ED8-FDB9-48B5-AB72-5AB1C241C5AF}" srcOrd="0" destOrd="0" presId="urn:microsoft.com/office/officeart/2005/8/layout/arrow2"/>
    <dgm:cxn modelId="{92F823EC-8555-4AA9-804B-EE0F824A7ADA}" srcId="{9F069847-8E52-4ADB-BE85-7633E82301E1}" destId="{66A9146C-EAE6-4B08-84E9-1756D5C1B632}" srcOrd="2" destOrd="0" parTransId="{ECB83E13-57A0-4F06-B2AE-A21CC32B348E}" sibTransId="{1E79B462-1450-477C-8C84-9432DA35CFFF}"/>
    <dgm:cxn modelId="{0444BBA7-0E85-4A9A-84CF-0673B1D97721}" type="presOf" srcId="{66A9146C-EAE6-4B08-84E9-1756D5C1B632}" destId="{E6E564C4-3CF3-4B63-AB2D-5B30589861D6}" srcOrd="0" destOrd="0" presId="urn:microsoft.com/office/officeart/2005/8/layout/arrow2"/>
    <dgm:cxn modelId="{3B0D3CCC-B81E-4DF8-85D3-99D0247A3904}" type="presParOf" srcId="{8375212A-2593-47E8-9EC3-760509886FE1}" destId="{DA72A9B2-C338-4E50-8EB2-487EFCD310EE}" srcOrd="0" destOrd="0" presId="urn:microsoft.com/office/officeart/2005/8/layout/arrow2"/>
    <dgm:cxn modelId="{35104286-A3A0-41B7-97DE-57CD9B96325D}" type="presParOf" srcId="{8375212A-2593-47E8-9EC3-760509886FE1}" destId="{5A7E290C-CFF0-4778-937E-29BB86C8CB79}" srcOrd="1" destOrd="0" presId="urn:microsoft.com/office/officeart/2005/8/layout/arrow2"/>
    <dgm:cxn modelId="{AAF7F1E9-A989-44E3-9595-5642C372D9C4}" type="presParOf" srcId="{5A7E290C-CFF0-4778-937E-29BB86C8CB79}" destId="{EB283E9D-38AA-4CE7-A61D-6B3FEF62CE84}" srcOrd="0" destOrd="0" presId="urn:microsoft.com/office/officeart/2005/8/layout/arrow2"/>
    <dgm:cxn modelId="{8881B5D6-13C3-454C-A650-B48976678577}" type="presParOf" srcId="{5A7E290C-CFF0-4778-937E-29BB86C8CB79}" destId="{0145EB5C-ACF6-489B-9476-4DCA98A521AF}" srcOrd="1" destOrd="0" presId="urn:microsoft.com/office/officeart/2005/8/layout/arrow2"/>
    <dgm:cxn modelId="{5DD1B9D2-C977-4629-949C-D10EAF143D72}" type="presParOf" srcId="{5A7E290C-CFF0-4778-937E-29BB86C8CB79}" destId="{9D7E8115-AE1C-485A-8F1D-E7E7F5ABC8D5}" srcOrd="2" destOrd="0" presId="urn:microsoft.com/office/officeart/2005/8/layout/arrow2"/>
    <dgm:cxn modelId="{F800BD72-68A1-4495-99B3-65C5C1A3DCCF}" type="presParOf" srcId="{5A7E290C-CFF0-4778-937E-29BB86C8CB79}" destId="{44665ED8-FDB9-48B5-AB72-5AB1C241C5AF}" srcOrd="3" destOrd="0" presId="urn:microsoft.com/office/officeart/2005/8/layout/arrow2"/>
    <dgm:cxn modelId="{0E78B5FC-B518-45BA-B878-E927C7AC6CE5}" type="presParOf" srcId="{5A7E290C-CFF0-4778-937E-29BB86C8CB79}" destId="{81742323-AD37-49D2-A0B6-5E57E9FEA6F1}" srcOrd="4" destOrd="0" presId="urn:microsoft.com/office/officeart/2005/8/layout/arrow2"/>
    <dgm:cxn modelId="{AA31A2C7-D323-4941-A016-FDF30C2EA0C1}" type="presParOf" srcId="{5A7E290C-CFF0-4778-937E-29BB86C8CB79}" destId="{E6E564C4-3CF3-4B63-AB2D-5B30589861D6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1AAF8F-1D52-43D8-9343-3447D8D4965D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4B54F119-DEBD-42D5-9495-2C0B3E3F06C9}">
      <dgm:prSet phldrT="[Texto]"/>
      <dgm:spPr/>
      <dgm:t>
        <a:bodyPr/>
        <a:lstStyle/>
        <a:p>
          <a:r>
            <a:rPr lang="es-CR" dirty="0" smtClean="0"/>
            <a:t>Reflexión relación salud-género</a:t>
          </a:r>
          <a:endParaRPr lang="es-CR" dirty="0"/>
        </a:p>
      </dgm:t>
    </dgm:pt>
    <dgm:pt modelId="{CEAC7F50-D3F0-41D0-8830-79D093DF7685}" type="parTrans" cxnId="{610EFBA1-B628-416B-B600-773BAE5C5864}">
      <dgm:prSet/>
      <dgm:spPr/>
      <dgm:t>
        <a:bodyPr/>
        <a:lstStyle/>
        <a:p>
          <a:endParaRPr lang="es-CR"/>
        </a:p>
      </dgm:t>
    </dgm:pt>
    <dgm:pt modelId="{0999D38C-9547-4278-87D9-098D4970377A}" type="sibTrans" cxnId="{610EFBA1-B628-416B-B600-773BAE5C5864}">
      <dgm:prSet/>
      <dgm:spPr/>
      <dgm:t>
        <a:bodyPr/>
        <a:lstStyle/>
        <a:p>
          <a:endParaRPr lang="es-CR"/>
        </a:p>
      </dgm:t>
    </dgm:pt>
    <dgm:pt modelId="{F2400043-3F5F-4724-B84C-A36C038B950E}">
      <dgm:prSet phldrT="[Texto]"/>
      <dgm:spPr/>
      <dgm:t>
        <a:bodyPr/>
        <a:lstStyle/>
        <a:p>
          <a:r>
            <a:rPr lang="es-CR" dirty="0" err="1" smtClean="0"/>
            <a:t>Mentoring</a:t>
          </a:r>
          <a:r>
            <a:rPr lang="es-CR" dirty="0" smtClean="0"/>
            <a:t> con estudiantes y docentes </a:t>
          </a:r>
          <a:endParaRPr lang="es-CR" dirty="0"/>
        </a:p>
      </dgm:t>
    </dgm:pt>
    <dgm:pt modelId="{F2F88BC3-105D-43EB-9C49-78A0305CC9D8}" type="parTrans" cxnId="{2F8264BC-1E2D-4B39-BB0F-5F2D841D9F8A}">
      <dgm:prSet/>
      <dgm:spPr/>
      <dgm:t>
        <a:bodyPr/>
        <a:lstStyle/>
        <a:p>
          <a:endParaRPr lang="es-CR"/>
        </a:p>
      </dgm:t>
    </dgm:pt>
    <dgm:pt modelId="{4A52F1D9-BB3F-4F84-B93C-221BAD4B27F2}" type="sibTrans" cxnId="{2F8264BC-1E2D-4B39-BB0F-5F2D841D9F8A}">
      <dgm:prSet/>
      <dgm:spPr/>
      <dgm:t>
        <a:bodyPr/>
        <a:lstStyle/>
        <a:p>
          <a:endParaRPr lang="es-CR"/>
        </a:p>
      </dgm:t>
    </dgm:pt>
    <dgm:pt modelId="{ECAE2385-099F-43B5-AB70-6129A5242F43}">
      <dgm:prSet phldrT="[Texto]"/>
      <dgm:spPr/>
      <dgm:t>
        <a:bodyPr/>
        <a:lstStyle/>
        <a:p>
          <a:r>
            <a:rPr lang="es-CR" dirty="0" smtClean="0"/>
            <a:t>Capacidades de liderazgo tanto en el sector estudiantil como en el docente desde una perspectiva de género</a:t>
          </a:r>
          <a:endParaRPr lang="es-CR" dirty="0"/>
        </a:p>
      </dgm:t>
    </dgm:pt>
    <dgm:pt modelId="{2DC304C7-EB2D-405A-B636-25ACFAAC5AA6}" type="parTrans" cxnId="{69CF667C-31F9-4313-B172-369F0EC90DCC}">
      <dgm:prSet/>
      <dgm:spPr/>
      <dgm:t>
        <a:bodyPr/>
        <a:lstStyle/>
        <a:p>
          <a:endParaRPr lang="es-CR"/>
        </a:p>
      </dgm:t>
    </dgm:pt>
    <dgm:pt modelId="{5A7225A0-D1E0-4FE4-A947-2F2062D7B5E2}" type="sibTrans" cxnId="{69CF667C-31F9-4313-B172-369F0EC90DCC}">
      <dgm:prSet/>
      <dgm:spPr/>
      <dgm:t>
        <a:bodyPr/>
        <a:lstStyle/>
        <a:p>
          <a:endParaRPr lang="es-CR"/>
        </a:p>
      </dgm:t>
    </dgm:pt>
    <dgm:pt modelId="{687C770E-9460-4F7C-B797-C4E894893D2E}">
      <dgm:prSet/>
      <dgm:spPr/>
      <dgm:t>
        <a:bodyPr/>
        <a:lstStyle/>
        <a:p>
          <a:r>
            <a:rPr lang="es-CR" dirty="0" smtClean="0"/>
            <a:t>Relación académica con propuestas curriculares</a:t>
          </a:r>
          <a:endParaRPr lang="es-CR" dirty="0"/>
        </a:p>
      </dgm:t>
    </dgm:pt>
    <dgm:pt modelId="{362F6A08-2845-470B-978A-7042FB762633}" type="parTrans" cxnId="{14E1EE58-2F4A-4FA9-AD8B-51A30F9D8313}">
      <dgm:prSet/>
      <dgm:spPr/>
      <dgm:t>
        <a:bodyPr/>
        <a:lstStyle/>
        <a:p>
          <a:endParaRPr lang="es-CR"/>
        </a:p>
      </dgm:t>
    </dgm:pt>
    <dgm:pt modelId="{D8A576D6-98F6-42E4-A6F6-DA3E870A3313}" type="sibTrans" cxnId="{14E1EE58-2F4A-4FA9-AD8B-51A30F9D8313}">
      <dgm:prSet/>
      <dgm:spPr/>
      <dgm:t>
        <a:bodyPr/>
        <a:lstStyle/>
        <a:p>
          <a:endParaRPr lang="es-CR"/>
        </a:p>
      </dgm:t>
    </dgm:pt>
    <dgm:pt modelId="{58AF3716-4D59-4F93-A1FD-C49D05D414F9}" type="pres">
      <dgm:prSet presAssocID="{4C1AAF8F-1D52-43D8-9343-3447D8D4965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R"/>
        </a:p>
      </dgm:t>
    </dgm:pt>
    <dgm:pt modelId="{21B4B838-84D2-44E0-99EE-8EA2EC4F6B61}" type="pres">
      <dgm:prSet presAssocID="{4B54F119-DEBD-42D5-9495-2C0B3E3F06C9}" presName="composite" presStyleCnt="0"/>
      <dgm:spPr/>
    </dgm:pt>
    <dgm:pt modelId="{DDB684EB-1D5E-4033-9CA2-76B56DD74161}" type="pres">
      <dgm:prSet presAssocID="{4B54F119-DEBD-42D5-9495-2C0B3E3F06C9}" presName="LShape" presStyleLbl="alignNode1" presStyleIdx="0" presStyleCnt="7"/>
      <dgm:spPr/>
    </dgm:pt>
    <dgm:pt modelId="{484FA9DC-CCDD-45B7-8098-96517ED31F82}" type="pres">
      <dgm:prSet presAssocID="{4B54F119-DEBD-42D5-9495-2C0B3E3F06C9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F76C368-1BDE-47CF-86A5-BF537ACFE4C6}" type="pres">
      <dgm:prSet presAssocID="{4B54F119-DEBD-42D5-9495-2C0B3E3F06C9}" presName="Triangle" presStyleLbl="alignNode1" presStyleIdx="1" presStyleCnt="7"/>
      <dgm:spPr/>
    </dgm:pt>
    <dgm:pt modelId="{093FE618-C7D3-4349-92D7-1CBCDA641308}" type="pres">
      <dgm:prSet presAssocID="{0999D38C-9547-4278-87D9-098D4970377A}" presName="sibTrans" presStyleCnt="0"/>
      <dgm:spPr/>
    </dgm:pt>
    <dgm:pt modelId="{AA7102E9-9F49-42ED-9524-B621824D5ACA}" type="pres">
      <dgm:prSet presAssocID="{0999D38C-9547-4278-87D9-098D4970377A}" presName="space" presStyleCnt="0"/>
      <dgm:spPr/>
    </dgm:pt>
    <dgm:pt modelId="{C24D51DD-0F60-437A-9D07-95CF4DDCFDB7}" type="pres">
      <dgm:prSet presAssocID="{F2400043-3F5F-4724-B84C-A36C038B950E}" presName="composite" presStyleCnt="0"/>
      <dgm:spPr/>
    </dgm:pt>
    <dgm:pt modelId="{327DAB41-0579-4100-A460-C830389FDCC0}" type="pres">
      <dgm:prSet presAssocID="{F2400043-3F5F-4724-B84C-A36C038B950E}" presName="LShape" presStyleLbl="alignNode1" presStyleIdx="2" presStyleCnt="7"/>
      <dgm:spPr/>
    </dgm:pt>
    <dgm:pt modelId="{382E8C45-F7F1-4573-B901-5ABB50679269}" type="pres">
      <dgm:prSet presAssocID="{F2400043-3F5F-4724-B84C-A36C038B950E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D373BEA-095A-429F-9FC6-B713DCF2836F}" type="pres">
      <dgm:prSet presAssocID="{F2400043-3F5F-4724-B84C-A36C038B950E}" presName="Triangle" presStyleLbl="alignNode1" presStyleIdx="3" presStyleCnt="7"/>
      <dgm:spPr/>
    </dgm:pt>
    <dgm:pt modelId="{EBA365AD-8E16-4820-B8E8-5F8E96B6056B}" type="pres">
      <dgm:prSet presAssocID="{4A52F1D9-BB3F-4F84-B93C-221BAD4B27F2}" presName="sibTrans" presStyleCnt="0"/>
      <dgm:spPr/>
    </dgm:pt>
    <dgm:pt modelId="{E9937178-D14A-43C3-B62C-39F50D9160EA}" type="pres">
      <dgm:prSet presAssocID="{4A52F1D9-BB3F-4F84-B93C-221BAD4B27F2}" presName="space" presStyleCnt="0"/>
      <dgm:spPr/>
    </dgm:pt>
    <dgm:pt modelId="{39683FF4-A965-42C8-B0A4-4A467C6942C7}" type="pres">
      <dgm:prSet presAssocID="{ECAE2385-099F-43B5-AB70-6129A5242F43}" presName="composite" presStyleCnt="0"/>
      <dgm:spPr/>
    </dgm:pt>
    <dgm:pt modelId="{33796582-428E-406A-8A9D-C5EC772B562D}" type="pres">
      <dgm:prSet presAssocID="{ECAE2385-099F-43B5-AB70-6129A5242F43}" presName="LShape" presStyleLbl="alignNode1" presStyleIdx="4" presStyleCnt="7"/>
      <dgm:spPr/>
    </dgm:pt>
    <dgm:pt modelId="{9926F9FC-1AC2-4A18-8CAA-44F6C6EB8056}" type="pres">
      <dgm:prSet presAssocID="{ECAE2385-099F-43B5-AB70-6129A5242F43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7370C78-0E48-4BCB-82E7-5DE1BE79C835}" type="pres">
      <dgm:prSet presAssocID="{ECAE2385-099F-43B5-AB70-6129A5242F43}" presName="Triangle" presStyleLbl="alignNode1" presStyleIdx="5" presStyleCnt="7"/>
      <dgm:spPr/>
    </dgm:pt>
    <dgm:pt modelId="{4060966F-3896-4A4C-9BDD-B63A2EA70CDD}" type="pres">
      <dgm:prSet presAssocID="{5A7225A0-D1E0-4FE4-A947-2F2062D7B5E2}" presName="sibTrans" presStyleCnt="0"/>
      <dgm:spPr/>
    </dgm:pt>
    <dgm:pt modelId="{07785D8C-6EE1-4523-B7A8-31685A102DD8}" type="pres">
      <dgm:prSet presAssocID="{5A7225A0-D1E0-4FE4-A947-2F2062D7B5E2}" presName="space" presStyleCnt="0"/>
      <dgm:spPr/>
    </dgm:pt>
    <dgm:pt modelId="{5B06E544-44FC-46C6-B035-CFAE82D0BF31}" type="pres">
      <dgm:prSet presAssocID="{687C770E-9460-4F7C-B797-C4E894893D2E}" presName="composite" presStyleCnt="0"/>
      <dgm:spPr/>
    </dgm:pt>
    <dgm:pt modelId="{EC2A2F22-71B8-4559-9D78-4A713C7E9160}" type="pres">
      <dgm:prSet presAssocID="{687C770E-9460-4F7C-B797-C4E894893D2E}" presName="LShape" presStyleLbl="alignNode1" presStyleIdx="6" presStyleCnt="7"/>
      <dgm:spPr/>
    </dgm:pt>
    <dgm:pt modelId="{0EF648A0-FBF4-4D23-83A9-516796B5017F}" type="pres">
      <dgm:prSet presAssocID="{687C770E-9460-4F7C-B797-C4E894893D2E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E57AED38-6EE4-470B-9D60-F778BBC7EAEC}" type="presOf" srcId="{4C1AAF8F-1D52-43D8-9343-3447D8D4965D}" destId="{58AF3716-4D59-4F93-A1FD-C49D05D414F9}" srcOrd="0" destOrd="0" presId="urn:microsoft.com/office/officeart/2009/3/layout/StepUpProcess"/>
    <dgm:cxn modelId="{E17CD388-6651-4E83-A005-6AF914EDC0F1}" type="presOf" srcId="{687C770E-9460-4F7C-B797-C4E894893D2E}" destId="{0EF648A0-FBF4-4D23-83A9-516796B5017F}" srcOrd="0" destOrd="0" presId="urn:microsoft.com/office/officeart/2009/3/layout/StepUpProcess"/>
    <dgm:cxn modelId="{2F8264BC-1E2D-4B39-BB0F-5F2D841D9F8A}" srcId="{4C1AAF8F-1D52-43D8-9343-3447D8D4965D}" destId="{F2400043-3F5F-4724-B84C-A36C038B950E}" srcOrd="1" destOrd="0" parTransId="{F2F88BC3-105D-43EB-9C49-78A0305CC9D8}" sibTransId="{4A52F1D9-BB3F-4F84-B93C-221BAD4B27F2}"/>
    <dgm:cxn modelId="{14E1EE58-2F4A-4FA9-AD8B-51A30F9D8313}" srcId="{4C1AAF8F-1D52-43D8-9343-3447D8D4965D}" destId="{687C770E-9460-4F7C-B797-C4E894893D2E}" srcOrd="3" destOrd="0" parTransId="{362F6A08-2845-470B-978A-7042FB762633}" sibTransId="{D8A576D6-98F6-42E4-A6F6-DA3E870A3313}"/>
    <dgm:cxn modelId="{610EFBA1-B628-416B-B600-773BAE5C5864}" srcId="{4C1AAF8F-1D52-43D8-9343-3447D8D4965D}" destId="{4B54F119-DEBD-42D5-9495-2C0B3E3F06C9}" srcOrd="0" destOrd="0" parTransId="{CEAC7F50-D3F0-41D0-8830-79D093DF7685}" sibTransId="{0999D38C-9547-4278-87D9-098D4970377A}"/>
    <dgm:cxn modelId="{252F575B-F949-4342-96E3-B54B5E46F2BC}" type="presOf" srcId="{4B54F119-DEBD-42D5-9495-2C0B3E3F06C9}" destId="{484FA9DC-CCDD-45B7-8098-96517ED31F82}" srcOrd="0" destOrd="0" presId="urn:microsoft.com/office/officeart/2009/3/layout/StepUpProcess"/>
    <dgm:cxn modelId="{DB8F6042-360B-4CFF-BB2E-9F10DC7ABCEF}" type="presOf" srcId="{F2400043-3F5F-4724-B84C-A36C038B950E}" destId="{382E8C45-F7F1-4573-B901-5ABB50679269}" srcOrd="0" destOrd="0" presId="urn:microsoft.com/office/officeart/2009/3/layout/StepUpProcess"/>
    <dgm:cxn modelId="{69CF667C-31F9-4313-B172-369F0EC90DCC}" srcId="{4C1AAF8F-1D52-43D8-9343-3447D8D4965D}" destId="{ECAE2385-099F-43B5-AB70-6129A5242F43}" srcOrd="2" destOrd="0" parTransId="{2DC304C7-EB2D-405A-B636-25ACFAAC5AA6}" sibTransId="{5A7225A0-D1E0-4FE4-A947-2F2062D7B5E2}"/>
    <dgm:cxn modelId="{40CCFC45-87B2-44A0-B36A-D39F0D3AF7DD}" type="presOf" srcId="{ECAE2385-099F-43B5-AB70-6129A5242F43}" destId="{9926F9FC-1AC2-4A18-8CAA-44F6C6EB8056}" srcOrd="0" destOrd="0" presId="urn:microsoft.com/office/officeart/2009/3/layout/StepUpProcess"/>
    <dgm:cxn modelId="{F5F18248-2366-4010-B576-0745EF7719AA}" type="presParOf" srcId="{58AF3716-4D59-4F93-A1FD-C49D05D414F9}" destId="{21B4B838-84D2-44E0-99EE-8EA2EC4F6B61}" srcOrd="0" destOrd="0" presId="urn:microsoft.com/office/officeart/2009/3/layout/StepUpProcess"/>
    <dgm:cxn modelId="{14870CD6-6B9B-4F0D-B72D-85D9B5633E90}" type="presParOf" srcId="{21B4B838-84D2-44E0-99EE-8EA2EC4F6B61}" destId="{DDB684EB-1D5E-4033-9CA2-76B56DD74161}" srcOrd="0" destOrd="0" presId="urn:microsoft.com/office/officeart/2009/3/layout/StepUpProcess"/>
    <dgm:cxn modelId="{3D6B49B9-0142-464B-AE01-EDD498E4C944}" type="presParOf" srcId="{21B4B838-84D2-44E0-99EE-8EA2EC4F6B61}" destId="{484FA9DC-CCDD-45B7-8098-96517ED31F82}" srcOrd="1" destOrd="0" presId="urn:microsoft.com/office/officeart/2009/3/layout/StepUpProcess"/>
    <dgm:cxn modelId="{1940FE19-66A1-4EC1-9D4B-470B8E34103F}" type="presParOf" srcId="{21B4B838-84D2-44E0-99EE-8EA2EC4F6B61}" destId="{EF76C368-1BDE-47CF-86A5-BF537ACFE4C6}" srcOrd="2" destOrd="0" presId="urn:microsoft.com/office/officeart/2009/3/layout/StepUpProcess"/>
    <dgm:cxn modelId="{A2E2EA2E-1EE5-408D-8484-74E712DA12A3}" type="presParOf" srcId="{58AF3716-4D59-4F93-A1FD-C49D05D414F9}" destId="{093FE618-C7D3-4349-92D7-1CBCDA641308}" srcOrd="1" destOrd="0" presId="urn:microsoft.com/office/officeart/2009/3/layout/StepUpProcess"/>
    <dgm:cxn modelId="{525B915A-6E15-42F3-9D6B-5CC3D45BD786}" type="presParOf" srcId="{093FE618-C7D3-4349-92D7-1CBCDA641308}" destId="{AA7102E9-9F49-42ED-9524-B621824D5ACA}" srcOrd="0" destOrd="0" presId="urn:microsoft.com/office/officeart/2009/3/layout/StepUpProcess"/>
    <dgm:cxn modelId="{E8F62356-583D-49FA-9A1A-8EE79D0A9E2A}" type="presParOf" srcId="{58AF3716-4D59-4F93-A1FD-C49D05D414F9}" destId="{C24D51DD-0F60-437A-9D07-95CF4DDCFDB7}" srcOrd="2" destOrd="0" presId="urn:microsoft.com/office/officeart/2009/3/layout/StepUpProcess"/>
    <dgm:cxn modelId="{C282AED6-961A-4BEE-8E15-45D7E01F5E49}" type="presParOf" srcId="{C24D51DD-0F60-437A-9D07-95CF4DDCFDB7}" destId="{327DAB41-0579-4100-A460-C830389FDCC0}" srcOrd="0" destOrd="0" presId="urn:microsoft.com/office/officeart/2009/3/layout/StepUpProcess"/>
    <dgm:cxn modelId="{5EC89C71-3AA4-4B10-A062-AA2F1D311072}" type="presParOf" srcId="{C24D51DD-0F60-437A-9D07-95CF4DDCFDB7}" destId="{382E8C45-F7F1-4573-B901-5ABB50679269}" srcOrd="1" destOrd="0" presId="urn:microsoft.com/office/officeart/2009/3/layout/StepUpProcess"/>
    <dgm:cxn modelId="{6D0DE324-4C68-481F-815D-91D5C35F6865}" type="presParOf" srcId="{C24D51DD-0F60-437A-9D07-95CF4DDCFDB7}" destId="{0D373BEA-095A-429F-9FC6-B713DCF2836F}" srcOrd="2" destOrd="0" presId="urn:microsoft.com/office/officeart/2009/3/layout/StepUpProcess"/>
    <dgm:cxn modelId="{C4D5F608-4734-4D65-A68A-70486B670011}" type="presParOf" srcId="{58AF3716-4D59-4F93-A1FD-C49D05D414F9}" destId="{EBA365AD-8E16-4820-B8E8-5F8E96B6056B}" srcOrd="3" destOrd="0" presId="urn:microsoft.com/office/officeart/2009/3/layout/StepUpProcess"/>
    <dgm:cxn modelId="{D02AE9FC-2C3D-4AAE-B295-F50E477E3C5F}" type="presParOf" srcId="{EBA365AD-8E16-4820-B8E8-5F8E96B6056B}" destId="{E9937178-D14A-43C3-B62C-39F50D9160EA}" srcOrd="0" destOrd="0" presId="urn:microsoft.com/office/officeart/2009/3/layout/StepUpProcess"/>
    <dgm:cxn modelId="{C41FB8F0-3DE3-4C39-BCF0-CAD4E7F134B3}" type="presParOf" srcId="{58AF3716-4D59-4F93-A1FD-C49D05D414F9}" destId="{39683FF4-A965-42C8-B0A4-4A467C6942C7}" srcOrd="4" destOrd="0" presId="urn:microsoft.com/office/officeart/2009/3/layout/StepUpProcess"/>
    <dgm:cxn modelId="{8109EAD1-D468-431F-A425-1038701435FA}" type="presParOf" srcId="{39683FF4-A965-42C8-B0A4-4A467C6942C7}" destId="{33796582-428E-406A-8A9D-C5EC772B562D}" srcOrd="0" destOrd="0" presId="urn:microsoft.com/office/officeart/2009/3/layout/StepUpProcess"/>
    <dgm:cxn modelId="{DFD339AE-079F-4280-A758-7FBE34A711F3}" type="presParOf" srcId="{39683FF4-A965-42C8-B0A4-4A467C6942C7}" destId="{9926F9FC-1AC2-4A18-8CAA-44F6C6EB8056}" srcOrd="1" destOrd="0" presId="urn:microsoft.com/office/officeart/2009/3/layout/StepUpProcess"/>
    <dgm:cxn modelId="{195936D5-5FA5-42C1-99A5-63759ADF121B}" type="presParOf" srcId="{39683FF4-A965-42C8-B0A4-4A467C6942C7}" destId="{97370C78-0E48-4BCB-82E7-5DE1BE79C835}" srcOrd="2" destOrd="0" presId="urn:microsoft.com/office/officeart/2009/3/layout/StepUpProcess"/>
    <dgm:cxn modelId="{CA673308-54F0-4F3C-A18C-EE5638256420}" type="presParOf" srcId="{58AF3716-4D59-4F93-A1FD-C49D05D414F9}" destId="{4060966F-3896-4A4C-9BDD-B63A2EA70CDD}" srcOrd="5" destOrd="0" presId="urn:microsoft.com/office/officeart/2009/3/layout/StepUpProcess"/>
    <dgm:cxn modelId="{6BEBB5F6-CA9F-4C8F-A5BF-D7E575AB74FF}" type="presParOf" srcId="{4060966F-3896-4A4C-9BDD-B63A2EA70CDD}" destId="{07785D8C-6EE1-4523-B7A8-31685A102DD8}" srcOrd="0" destOrd="0" presId="urn:microsoft.com/office/officeart/2009/3/layout/StepUpProcess"/>
    <dgm:cxn modelId="{33FE4F45-2A68-4D24-B63D-DBF3DCE17933}" type="presParOf" srcId="{58AF3716-4D59-4F93-A1FD-C49D05D414F9}" destId="{5B06E544-44FC-46C6-B035-CFAE82D0BF31}" srcOrd="6" destOrd="0" presId="urn:microsoft.com/office/officeart/2009/3/layout/StepUpProcess"/>
    <dgm:cxn modelId="{0B9EF48F-F967-4F23-90ED-A728DD18B6CF}" type="presParOf" srcId="{5B06E544-44FC-46C6-B035-CFAE82D0BF31}" destId="{EC2A2F22-71B8-4559-9D78-4A713C7E9160}" srcOrd="0" destOrd="0" presId="urn:microsoft.com/office/officeart/2009/3/layout/StepUpProcess"/>
    <dgm:cxn modelId="{52CABC62-6194-4D3E-AC85-9E73BF51A4FA}" type="presParOf" srcId="{5B06E544-44FC-46C6-B035-CFAE82D0BF31}" destId="{0EF648A0-FBF4-4D23-83A9-516796B5017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1AAF8F-1D52-43D8-9343-3447D8D4965D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4B54F119-DEBD-42D5-9495-2C0B3E3F06C9}">
      <dgm:prSet phldrT="[Texto]"/>
      <dgm:spPr/>
      <dgm:t>
        <a:bodyPr/>
        <a:lstStyle/>
        <a:p>
          <a:r>
            <a:rPr lang="es-CR" dirty="0" smtClean="0"/>
            <a:t>Diagnóstico. Cuestionarios, focos grupo con los y las estudiantes, capacitaciones sobre género en los y las profesoras</a:t>
          </a:r>
          <a:endParaRPr lang="es-CR" dirty="0"/>
        </a:p>
      </dgm:t>
    </dgm:pt>
    <dgm:pt modelId="{CEAC7F50-D3F0-41D0-8830-79D093DF7685}" type="parTrans" cxnId="{610EFBA1-B628-416B-B600-773BAE5C5864}">
      <dgm:prSet/>
      <dgm:spPr/>
      <dgm:t>
        <a:bodyPr/>
        <a:lstStyle/>
        <a:p>
          <a:endParaRPr lang="es-CR"/>
        </a:p>
      </dgm:t>
    </dgm:pt>
    <dgm:pt modelId="{0999D38C-9547-4278-87D9-098D4970377A}" type="sibTrans" cxnId="{610EFBA1-B628-416B-B600-773BAE5C5864}">
      <dgm:prSet/>
      <dgm:spPr/>
      <dgm:t>
        <a:bodyPr/>
        <a:lstStyle/>
        <a:p>
          <a:endParaRPr lang="es-CR"/>
        </a:p>
      </dgm:t>
    </dgm:pt>
    <dgm:pt modelId="{F2400043-3F5F-4724-B84C-A36C038B950E}">
      <dgm:prSet phldrT="[Texto]"/>
      <dgm:spPr/>
      <dgm:t>
        <a:bodyPr/>
        <a:lstStyle/>
        <a:p>
          <a:r>
            <a:rPr lang="es-CR" dirty="0" smtClean="0"/>
            <a:t>Capacitaciones con los y las docentes y focos </a:t>
          </a:r>
          <a:r>
            <a:rPr lang="es-CR" dirty="0" err="1" smtClean="0"/>
            <a:t>groups</a:t>
          </a:r>
          <a:r>
            <a:rPr lang="es-CR" dirty="0" smtClean="0"/>
            <a:t> con estudiantes </a:t>
          </a:r>
          <a:endParaRPr lang="es-CR" dirty="0"/>
        </a:p>
      </dgm:t>
    </dgm:pt>
    <dgm:pt modelId="{F2F88BC3-105D-43EB-9C49-78A0305CC9D8}" type="parTrans" cxnId="{2F8264BC-1E2D-4B39-BB0F-5F2D841D9F8A}">
      <dgm:prSet/>
      <dgm:spPr/>
      <dgm:t>
        <a:bodyPr/>
        <a:lstStyle/>
        <a:p>
          <a:endParaRPr lang="es-CR"/>
        </a:p>
      </dgm:t>
    </dgm:pt>
    <dgm:pt modelId="{4A52F1D9-BB3F-4F84-B93C-221BAD4B27F2}" type="sibTrans" cxnId="{2F8264BC-1E2D-4B39-BB0F-5F2D841D9F8A}">
      <dgm:prSet/>
      <dgm:spPr/>
      <dgm:t>
        <a:bodyPr/>
        <a:lstStyle/>
        <a:p>
          <a:endParaRPr lang="es-CR"/>
        </a:p>
      </dgm:t>
    </dgm:pt>
    <dgm:pt modelId="{ECAE2385-099F-43B5-AB70-6129A5242F43}">
      <dgm:prSet phldrT="[Texto]"/>
      <dgm:spPr/>
      <dgm:t>
        <a:bodyPr/>
        <a:lstStyle/>
        <a:p>
          <a:r>
            <a:rPr lang="es-CR" dirty="0" smtClean="0"/>
            <a:t>Revisión de cada curso, laboratorio y gira para establecer un plan con un modelo de inclusión</a:t>
          </a:r>
          <a:endParaRPr lang="es-CR" dirty="0"/>
        </a:p>
      </dgm:t>
    </dgm:pt>
    <dgm:pt modelId="{2DC304C7-EB2D-405A-B636-25ACFAAC5AA6}" type="parTrans" cxnId="{69CF667C-31F9-4313-B172-369F0EC90DCC}">
      <dgm:prSet/>
      <dgm:spPr/>
      <dgm:t>
        <a:bodyPr/>
        <a:lstStyle/>
        <a:p>
          <a:endParaRPr lang="es-CR"/>
        </a:p>
      </dgm:t>
    </dgm:pt>
    <dgm:pt modelId="{5A7225A0-D1E0-4FE4-A947-2F2062D7B5E2}" type="sibTrans" cxnId="{69CF667C-31F9-4313-B172-369F0EC90DCC}">
      <dgm:prSet/>
      <dgm:spPr/>
      <dgm:t>
        <a:bodyPr/>
        <a:lstStyle/>
        <a:p>
          <a:endParaRPr lang="es-CR"/>
        </a:p>
      </dgm:t>
    </dgm:pt>
    <dgm:pt modelId="{687C770E-9460-4F7C-B797-C4E894893D2E}">
      <dgm:prSet/>
      <dgm:spPr/>
      <dgm:t>
        <a:bodyPr/>
        <a:lstStyle/>
        <a:p>
          <a:r>
            <a:rPr lang="es-CR" dirty="0" smtClean="0"/>
            <a:t>Construcción de un código de buenas prácticas con igualdad de género</a:t>
          </a:r>
          <a:endParaRPr lang="es-CR" dirty="0"/>
        </a:p>
      </dgm:t>
    </dgm:pt>
    <dgm:pt modelId="{362F6A08-2845-470B-978A-7042FB762633}" type="parTrans" cxnId="{14E1EE58-2F4A-4FA9-AD8B-51A30F9D8313}">
      <dgm:prSet/>
      <dgm:spPr/>
      <dgm:t>
        <a:bodyPr/>
        <a:lstStyle/>
        <a:p>
          <a:endParaRPr lang="es-CR"/>
        </a:p>
      </dgm:t>
    </dgm:pt>
    <dgm:pt modelId="{D8A576D6-98F6-42E4-A6F6-DA3E870A3313}" type="sibTrans" cxnId="{14E1EE58-2F4A-4FA9-AD8B-51A30F9D8313}">
      <dgm:prSet/>
      <dgm:spPr/>
      <dgm:t>
        <a:bodyPr/>
        <a:lstStyle/>
        <a:p>
          <a:endParaRPr lang="es-CR"/>
        </a:p>
      </dgm:t>
    </dgm:pt>
    <dgm:pt modelId="{58AF3716-4D59-4F93-A1FD-C49D05D414F9}" type="pres">
      <dgm:prSet presAssocID="{4C1AAF8F-1D52-43D8-9343-3447D8D4965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CR"/>
        </a:p>
      </dgm:t>
    </dgm:pt>
    <dgm:pt modelId="{21B4B838-84D2-44E0-99EE-8EA2EC4F6B61}" type="pres">
      <dgm:prSet presAssocID="{4B54F119-DEBD-42D5-9495-2C0B3E3F06C9}" presName="composite" presStyleCnt="0"/>
      <dgm:spPr/>
    </dgm:pt>
    <dgm:pt modelId="{DDB684EB-1D5E-4033-9CA2-76B56DD74161}" type="pres">
      <dgm:prSet presAssocID="{4B54F119-DEBD-42D5-9495-2C0B3E3F06C9}" presName="LShape" presStyleLbl="alignNode1" presStyleIdx="0" presStyleCnt="7"/>
      <dgm:spPr/>
    </dgm:pt>
    <dgm:pt modelId="{484FA9DC-CCDD-45B7-8098-96517ED31F82}" type="pres">
      <dgm:prSet presAssocID="{4B54F119-DEBD-42D5-9495-2C0B3E3F06C9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EF76C368-1BDE-47CF-86A5-BF537ACFE4C6}" type="pres">
      <dgm:prSet presAssocID="{4B54F119-DEBD-42D5-9495-2C0B3E3F06C9}" presName="Triangle" presStyleLbl="alignNode1" presStyleIdx="1" presStyleCnt="7"/>
      <dgm:spPr/>
    </dgm:pt>
    <dgm:pt modelId="{093FE618-C7D3-4349-92D7-1CBCDA641308}" type="pres">
      <dgm:prSet presAssocID="{0999D38C-9547-4278-87D9-098D4970377A}" presName="sibTrans" presStyleCnt="0"/>
      <dgm:spPr/>
    </dgm:pt>
    <dgm:pt modelId="{AA7102E9-9F49-42ED-9524-B621824D5ACA}" type="pres">
      <dgm:prSet presAssocID="{0999D38C-9547-4278-87D9-098D4970377A}" presName="space" presStyleCnt="0"/>
      <dgm:spPr/>
    </dgm:pt>
    <dgm:pt modelId="{C24D51DD-0F60-437A-9D07-95CF4DDCFDB7}" type="pres">
      <dgm:prSet presAssocID="{F2400043-3F5F-4724-B84C-A36C038B950E}" presName="composite" presStyleCnt="0"/>
      <dgm:spPr/>
    </dgm:pt>
    <dgm:pt modelId="{327DAB41-0579-4100-A460-C830389FDCC0}" type="pres">
      <dgm:prSet presAssocID="{F2400043-3F5F-4724-B84C-A36C038B950E}" presName="LShape" presStyleLbl="alignNode1" presStyleIdx="2" presStyleCnt="7"/>
      <dgm:spPr/>
    </dgm:pt>
    <dgm:pt modelId="{382E8C45-F7F1-4573-B901-5ABB50679269}" type="pres">
      <dgm:prSet presAssocID="{F2400043-3F5F-4724-B84C-A36C038B950E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0D373BEA-095A-429F-9FC6-B713DCF2836F}" type="pres">
      <dgm:prSet presAssocID="{F2400043-3F5F-4724-B84C-A36C038B950E}" presName="Triangle" presStyleLbl="alignNode1" presStyleIdx="3" presStyleCnt="7"/>
      <dgm:spPr/>
    </dgm:pt>
    <dgm:pt modelId="{EBA365AD-8E16-4820-B8E8-5F8E96B6056B}" type="pres">
      <dgm:prSet presAssocID="{4A52F1D9-BB3F-4F84-B93C-221BAD4B27F2}" presName="sibTrans" presStyleCnt="0"/>
      <dgm:spPr/>
    </dgm:pt>
    <dgm:pt modelId="{E9937178-D14A-43C3-B62C-39F50D9160EA}" type="pres">
      <dgm:prSet presAssocID="{4A52F1D9-BB3F-4F84-B93C-221BAD4B27F2}" presName="space" presStyleCnt="0"/>
      <dgm:spPr/>
    </dgm:pt>
    <dgm:pt modelId="{39683FF4-A965-42C8-B0A4-4A467C6942C7}" type="pres">
      <dgm:prSet presAssocID="{ECAE2385-099F-43B5-AB70-6129A5242F43}" presName="composite" presStyleCnt="0"/>
      <dgm:spPr/>
    </dgm:pt>
    <dgm:pt modelId="{33796582-428E-406A-8A9D-C5EC772B562D}" type="pres">
      <dgm:prSet presAssocID="{ECAE2385-099F-43B5-AB70-6129A5242F43}" presName="LShape" presStyleLbl="alignNode1" presStyleIdx="4" presStyleCnt="7"/>
      <dgm:spPr/>
    </dgm:pt>
    <dgm:pt modelId="{9926F9FC-1AC2-4A18-8CAA-44F6C6EB8056}" type="pres">
      <dgm:prSet presAssocID="{ECAE2385-099F-43B5-AB70-6129A5242F43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97370C78-0E48-4BCB-82E7-5DE1BE79C835}" type="pres">
      <dgm:prSet presAssocID="{ECAE2385-099F-43B5-AB70-6129A5242F43}" presName="Triangle" presStyleLbl="alignNode1" presStyleIdx="5" presStyleCnt="7"/>
      <dgm:spPr/>
    </dgm:pt>
    <dgm:pt modelId="{4060966F-3896-4A4C-9BDD-B63A2EA70CDD}" type="pres">
      <dgm:prSet presAssocID="{5A7225A0-D1E0-4FE4-A947-2F2062D7B5E2}" presName="sibTrans" presStyleCnt="0"/>
      <dgm:spPr/>
    </dgm:pt>
    <dgm:pt modelId="{07785D8C-6EE1-4523-B7A8-31685A102DD8}" type="pres">
      <dgm:prSet presAssocID="{5A7225A0-D1E0-4FE4-A947-2F2062D7B5E2}" presName="space" presStyleCnt="0"/>
      <dgm:spPr/>
    </dgm:pt>
    <dgm:pt modelId="{5B06E544-44FC-46C6-B035-CFAE82D0BF31}" type="pres">
      <dgm:prSet presAssocID="{687C770E-9460-4F7C-B797-C4E894893D2E}" presName="composite" presStyleCnt="0"/>
      <dgm:spPr/>
    </dgm:pt>
    <dgm:pt modelId="{EC2A2F22-71B8-4559-9D78-4A713C7E9160}" type="pres">
      <dgm:prSet presAssocID="{687C770E-9460-4F7C-B797-C4E894893D2E}" presName="LShape" presStyleLbl="alignNode1" presStyleIdx="6" presStyleCnt="7"/>
      <dgm:spPr/>
    </dgm:pt>
    <dgm:pt modelId="{0EF648A0-FBF4-4D23-83A9-516796B5017F}" type="pres">
      <dgm:prSet presAssocID="{687C770E-9460-4F7C-B797-C4E894893D2E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</dgm:ptLst>
  <dgm:cxnLst>
    <dgm:cxn modelId="{14E1EE58-2F4A-4FA9-AD8B-51A30F9D8313}" srcId="{4C1AAF8F-1D52-43D8-9343-3447D8D4965D}" destId="{687C770E-9460-4F7C-B797-C4E894893D2E}" srcOrd="3" destOrd="0" parTransId="{362F6A08-2845-470B-978A-7042FB762633}" sibTransId="{D8A576D6-98F6-42E4-A6F6-DA3E870A3313}"/>
    <dgm:cxn modelId="{065B9AC2-4A62-42EB-9F02-2C2CAB0E8F3B}" type="presOf" srcId="{687C770E-9460-4F7C-B797-C4E894893D2E}" destId="{0EF648A0-FBF4-4D23-83A9-516796B5017F}" srcOrd="0" destOrd="0" presId="urn:microsoft.com/office/officeart/2009/3/layout/StepUpProcess"/>
    <dgm:cxn modelId="{69CF667C-31F9-4313-B172-369F0EC90DCC}" srcId="{4C1AAF8F-1D52-43D8-9343-3447D8D4965D}" destId="{ECAE2385-099F-43B5-AB70-6129A5242F43}" srcOrd="2" destOrd="0" parTransId="{2DC304C7-EB2D-405A-B636-25ACFAAC5AA6}" sibTransId="{5A7225A0-D1E0-4FE4-A947-2F2062D7B5E2}"/>
    <dgm:cxn modelId="{5B0819D0-6BEC-4DAF-867F-DF6149F59176}" type="presOf" srcId="{4B54F119-DEBD-42D5-9495-2C0B3E3F06C9}" destId="{484FA9DC-CCDD-45B7-8098-96517ED31F82}" srcOrd="0" destOrd="0" presId="urn:microsoft.com/office/officeart/2009/3/layout/StepUpProcess"/>
    <dgm:cxn modelId="{091206BE-4135-4E88-AF69-97F3DA7457D1}" type="presOf" srcId="{4C1AAF8F-1D52-43D8-9343-3447D8D4965D}" destId="{58AF3716-4D59-4F93-A1FD-C49D05D414F9}" srcOrd="0" destOrd="0" presId="urn:microsoft.com/office/officeart/2009/3/layout/StepUpProcess"/>
    <dgm:cxn modelId="{89E28AD0-E712-4475-B491-7D83D0CF972B}" type="presOf" srcId="{F2400043-3F5F-4724-B84C-A36C038B950E}" destId="{382E8C45-F7F1-4573-B901-5ABB50679269}" srcOrd="0" destOrd="0" presId="urn:microsoft.com/office/officeart/2009/3/layout/StepUpProcess"/>
    <dgm:cxn modelId="{610EFBA1-B628-416B-B600-773BAE5C5864}" srcId="{4C1AAF8F-1D52-43D8-9343-3447D8D4965D}" destId="{4B54F119-DEBD-42D5-9495-2C0B3E3F06C9}" srcOrd="0" destOrd="0" parTransId="{CEAC7F50-D3F0-41D0-8830-79D093DF7685}" sibTransId="{0999D38C-9547-4278-87D9-098D4970377A}"/>
    <dgm:cxn modelId="{2F8264BC-1E2D-4B39-BB0F-5F2D841D9F8A}" srcId="{4C1AAF8F-1D52-43D8-9343-3447D8D4965D}" destId="{F2400043-3F5F-4724-B84C-A36C038B950E}" srcOrd="1" destOrd="0" parTransId="{F2F88BC3-105D-43EB-9C49-78A0305CC9D8}" sibTransId="{4A52F1D9-BB3F-4F84-B93C-221BAD4B27F2}"/>
    <dgm:cxn modelId="{724A5124-12D7-436B-B659-93287DC4168A}" type="presOf" srcId="{ECAE2385-099F-43B5-AB70-6129A5242F43}" destId="{9926F9FC-1AC2-4A18-8CAA-44F6C6EB8056}" srcOrd="0" destOrd="0" presId="urn:microsoft.com/office/officeart/2009/3/layout/StepUpProcess"/>
    <dgm:cxn modelId="{20F185E0-E863-4087-9E96-E50462F8568D}" type="presParOf" srcId="{58AF3716-4D59-4F93-A1FD-C49D05D414F9}" destId="{21B4B838-84D2-44E0-99EE-8EA2EC4F6B61}" srcOrd="0" destOrd="0" presId="urn:microsoft.com/office/officeart/2009/3/layout/StepUpProcess"/>
    <dgm:cxn modelId="{8A997E46-D733-48BF-92CB-0223FFE52A11}" type="presParOf" srcId="{21B4B838-84D2-44E0-99EE-8EA2EC4F6B61}" destId="{DDB684EB-1D5E-4033-9CA2-76B56DD74161}" srcOrd="0" destOrd="0" presId="urn:microsoft.com/office/officeart/2009/3/layout/StepUpProcess"/>
    <dgm:cxn modelId="{A48E0F14-F9D0-4E8A-AD0E-E37F6A2E8067}" type="presParOf" srcId="{21B4B838-84D2-44E0-99EE-8EA2EC4F6B61}" destId="{484FA9DC-CCDD-45B7-8098-96517ED31F82}" srcOrd="1" destOrd="0" presId="urn:microsoft.com/office/officeart/2009/3/layout/StepUpProcess"/>
    <dgm:cxn modelId="{35FB856E-4386-4C53-AB53-59588BE43B5C}" type="presParOf" srcId="{21B4B838-84D2-44E0-99EE-8EA2EC4F6B61}" destId="{EF76C368-1BDE-47CF-86A5-BF537ACFE4C6}" srcOrd="2" destOrd="0" presId="urn:microsoft.com/office/officeart/2009/3/layout/StepUpProcess"/>
    <dgm:cxn modelId="{45FC4DC9-A115-4577-977B-0F7874DB69CC}" type="presParOf" srcId="{58AF3716-4D59-4F93-A1FD-C49D05D414F9}" destId="{093FE618-C7D3-4349-92D7-1CBCDA641308}" srcOrd="1" destOrd="0" presId="urn:microsoft.com/office/officeart/2009/3/layout/StepUpProcess"/>
    <dgm:cxn modelId="{DC7AFE56-D0AC-463A-895E-4FE2556D5E6C}" type="presParOf" srcId="{093FE618-C7D3-4349-92D7-1CBCDA641308}" destId="{AA7102E9-9F49-42ED-9524-B621824D5ACA}" srcOrd="0" destOrd="0" presId="urn:microsoft.com/office/officeart/2009/3/layout/StepUpProcess"/>
    <dgm:cxn modelId="{63A52F37-EE8D-4B9B-9B53-4557071C3087}" type="presParOf" srcId="{58AF3716-4D59-4F93-A1FD-C49D05D414F9}" destId="{C24D51DD-0F60-437A-9D07-95CF4DDCFDB7}" srcOrd="2" destOrd="0" presId="urn:microsoft.com/office/officeart/2009/3/layout/StepUpProcess"/>
    <dgm:cxn modelId="{9C09701D-0764-48AC-B135-B2A662EDA721}" type="presParOf" srcId="{C24D51DD-0F60-437A-9D07-95CF4DDCFDB7}" destId="{327DAB41-0579-4100-A460-C830389FDCC0}" srcOrd="0" destOrd="0" presId="urn:microsoft.com/office/officeart/2009/3/layout/StepUpProcess"/>
    <dgm:cxn modelId="{F4EEECA5-913C-41BD-8ED2-4B1B75646312}" type="presParOf" srcId="{C24D51DD-0F60-437A-9D07-95CF4DDCFDB7}" destId="{382E8C45-F7F1-4573-B901-5ABB50679269}" srcOrd="1" destOrd="0" presId="urn:microsoft.com/office/officeart/2009/3/layout/StepUpProcess"/>
    <dgm:cxn modelId="{510DAAC6-92FA-43FF-8B56-D5689584C6AA}" type="presParOf" srcId="{C24D51DD-0F60-437A-9D07-95CF4DDCFDB7}" destId="{0D373BEA-095A-429F-9FC6-B713DCF2836F}" srcOrd="2" destOrd="0" presId="urn:microsoft.com/office/officeart/2009/3/layout/StepUpProcess"/>
    <dgm:cxn modelId="{D8B5BDC0-5892-48DB-96C0-0699E81924A5}" type="presParOf" srcId="{58AF3716-4D59-4F93-A1FD-C49D05D414F9}" destId="{EBA365AD-8E16-4820-B8E8-5F8E96B6056B}" srcOrd="3" destOrd="0" presId="urn:microsoft.com/office/officeart/2009/3/layout/StepUpProcess"/>
    <dgm:cxn modelId="{E81F872F-3F06-46B9-BEE8-E6AAA63F1AFC}" type="presParOf" srcId="{EBA365AD-8E16-4820-B8E8-5F8E96B6056B}" destId="{E9937178-D14A-43C3-B62C-39F50D9160EA}" srcOrd="0" destOrd="0" presId="urn:microsoft.com/office/officeart/2009/3/layout/StepUpProcess"/>
    <dgm:cxn modelId="{1524B57A-F974-4F78-A9B8-9A583E78F2C9}" type="presParOf" srcId="{58AF3716-4D59-4F93-A1FD-C49D05D414F9}" destId="{39683FF4-A965-42C8-B0A4-4A467C6942C7}" srcOrd="4" destOrd="0" presId="urn:microsoft.com/office/officeart/2009/3/layout/StepUpProcess"/>
    <dgm:cxn modelId="{02D237E5-7CF9-4C66-B2DC-4F3D946549E6}" type="presParOf" srcId="{39683FF4-A965-42C8-B0A4-4A467C6942C7}" destId="{33796582-428E-406A-8A9D-C5EC772B562D}" srcOrd="0" destOrd="0" presId="urn:microsoft.com/office/officeart/2009/3/layout/StepUpProcess"/>
    <dgm:cxn modelId="{BF2FD9F0-A734-459B-95EA-7F0CB011CE38}" type="presParOf" srcId="{39683FF4-A965-42C8-B0A4-4A467C6942C7}" destId="{9926F9FC-1AC2-4A18-8CAA-44F6C6EB8056}" srcOrd="1" destOrd="0" presId="urn:microsoft.com/office/officeart/2009/3/layout/StepUpProcess"/>
    <dgm:cxn modelId="{6935A7E3-DAC9-4494-BD03-7303772D16C9}" type="presParOf" srcId="{39683FF4-A965-42C8-B0A4-4A467C6942C7}" destId="{97370C78-0E48-4BCB-82E7-5DE1BE79C835}" srcOrd="2" destOrd="0" presId="urn:microsoft.com/office/officeart/2009/3/layout/StepUpProcess"/>
    <dgm:cxn modelId="{C9E55495-B9E4-4C41-ACC1-B5AB6B6E56E3}" type="presParOf" srcId="{58AF3716-4D59-4F93-A1FD-C49D05D414F9}" destId="{4060966F-3896-4A4C-9BDD-B63A2EA70CDD}" srcOrd="5" destOrd="0" presId="urn:microsoft.com/office/officeart/2009/3/layout/StepUpProcess"/>
    <dgm:cxn modelId="{6EC1BDCC-3C2E-43E1-AED6-DEE42145E3ED}" type="presParOf" srcId="{4060966F-3896-4A4C-9BDD-B63A2EA70CDD}" destId="{07785D8C-6EE1-4523-B7A8-31685A102DD8}" srcOrd="0" destOrd="0" presId="urn:microsoft.com/office/officeart/2009/3/layout/StepUpProcess"/>
    <dgm:cxn modelId="{196582EC-6A2B-4BA5-9541-DB0583B3924E}" type="presParOf" srcId="{58AF3716-4D59-4F93-A1FD-C49D05D414F9}" destId="{5B06E544-44FC-46C6-B035-CFAE82D0BF31}" srcOrd="6" destOrd="0" presId="urn:microsoft.com/office/officeart/2009/3/layout/StepUpProcess"/>
    <dgm:cxn modelId="{8E7C254A-15B7-4690-AC60-6F53A774E126}" type="presParOf" srcId="{5B06E544-44FC-46C6-B035-CFAE82D0BF31}" destId="{EC2A2F22-71B8-4559-9D78-4A713C7E9160}" srcOrd="0" destOrd="0" presId="urn:microsoft.com/office/officeart/2009/3/layout/StepUpProcess"/>
    <dgm:cxn modelId="{E4FD5C94-BEC9-45F5-87B4-3C5841D4371F}" type="presParOf" srcId="{5B06E544-44FC-46C6-B035-CFAE82D0BF31}" destId="{0EF648A0-FBF4-4D23-83A9-516796B5017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CFE3133-4CF2-4F8D-B5E5-8A9CB03E634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D91B97ED-40F2-4170-8483-3C7DCE66876F}">
      <dgm:prSet phldrT="[Texto]"/>
      <dgm:spPr/>
      <dgm:t>
        <a:bodyPr/>
        <a:lstStyle/>
        <a:p>
          <a:r>
            <a:rPr lang="es-CR" dirty="0" smtClean="0"/>
            <a:t>Código de buenas practicas en igualdad de </a:t>
          </a:r>
          <a:r>
            <a:rPr lang="es-CR" dirty="0" err="1" smtClean="0"/>
            <a:t>géneo</a:t>
          </a:r>
          <a:endParaRPr lang="es-CR" dirty="0"/>
        </a:p>
      </dgm:t>
    </dgm:pt>
    <dgm:pt modelId="{81533F2C-B150-4023-A067-C5AD6041DFE1}" type="parTrans" cxnId="{DB332D70-ABAD-4C5D-9197-F440F8BCCA60}">
      <dgm:prSet/>
      <dgm:spPr/>
      <dgm:t>
        <a:bodyPr/>
        <a:lstStyle/>
        <a:p>
          <a:endParaRPr lang="es-CR"/>
        </a:p>
      </dgm:t>
    </dgm:pt>
    <dgm:pt modelId="{7C043C92-6418-4B00-B459-1A77BFC23972}" type="sibTrans" cxnId="{DB332D70-ABAD-4C5D-9197-F440F8BCCA60}">
      <dgm:prSet/>
      <dgm:spPr/>
      <dgm:t>
        <a:bodyPr/>
        <a:lstStyle/>
        <a:p>
          <a:endParaRPr lang="es-CR"/>
        </a:p>
      </dgm:t>
    </dgm:pt>
    <dgm:pt modelId="{45C7530D-1583-4378-A98C-11D5EB5FE259}">
      <dgm:prSet phldrT="[Texto]"/>
      <dgm:spPr/>
      <dgm:t>
        <a:bodyPr/>
        <a:lstStyle/>
        <a:p>
          <a:r>
            <a:rPr lang="es-CR" dirty="0" smtClean="0"/>
            <a:t>Académica</a:t>
          </a:r>
          <a:endParaRPr lang="es-CR" dirty="0"/>
        </a:p>
      </dgm:t>
    </dgm:pt>
    <dgm:pt modelId="{AB53D2A8-813E-4F0C-B079-2B46A1492BF9}" type="parTrans" cxnId="{E2281C47-8290-4B12-BBCC-58B74832F822}">
      <dgm:prSet/>
      <dgm:spPr/>
      <dgm:t>
        <a:bodyPr/>
        <a:lstStyle/>
        <a:p>
          <a:endParaRPr lang="es-CR"/>
        </a:p>
      </dgm:t>
    </dgm:pt>
    <dgm:pt modelId="{E06EDAF1-91C8-4EA5-BA79-A706A0D92F3D}" type="sibTrans" cxnId="{E2281C47-8290-4B12-BBCC-58B74832F822}">
      <dgm:prSet/>
      <dgm:spPr/>
      <dgm:t>
        <a:bodyPr/>
        <a:lstStyle/>
        <a:p>
          <a:endParaRPr lang="es-CR"/>
        </a:p>
      </dgm:t>
    </dgm:pt>
    <dgm:pt modelId="{E0249692-2728-4D52-BE3F-89C921FEB4D0}">
      <dgm:prSet phldrT="[Texto]"/>
      <dgm:spPr/>
      <dgm:t>
        <a:bodyPr/>
        <a:lstStyle/>
        <a:p>
          <a:r>
            <a:rPr lang="es-CR" dirty="0" smtClean="0"/>
            <a:t>Reclutamiento de docentes</a:t>
          </a:r>
          <a:endParaRPr lang="es-CR" dirty="0"/>
        </a:p>
      </dgm:t>
    </dgm:pt>
    <dgm:pt modelId="{01B49D75-507C-4041-A23F-6CD32BA7E99F}" type="parTrans" cxnId="{F6D35D91-2A05-4ED5-9A44-3552113C6723}">
      <dgm:prSet/>
      <dgm:spPr/>
      <dgm:t>
        <a:bodyPr/>
        <a:lstStyle/>
        <a:p>
          <a:endParaRPr lang="es-CR"/>
        </a:p>
      </dgm:t>
    </dgm:pt>
    <dgm:pt modelId="{CB7E2704-366F-4157-87E9-6206E6AEC497}" type="sibTrans" cxnId="{F6D35D91-2A05-4ED5-9A44-3552113C6723}">
      <dgm:prSet/>
      <dgm:spPr/>
      <dgm:t>
        <a:bodyPr/>
        <a:lstStyle/>
        <a:p>
          <a:endParaRPr lang="es-CR"/>
        </a:p>
      </dgm:t>
    </dgm:pt>
    <dgm:pt modelId="{11F4A189-7158-4746-B675-D8955AE1140C}">
      <dgm:prSet phldrT="[Texto]"/>
      <dgm:spPr/>
      <dgm:t>
        <a:bodyPr/>
        <a:lstStyle/>
        <a:p>
          <a:r>
            <a:rPr lang="es-CR" dirty="0" smtClean="0"/>
            <a:t>Dirección paritaria</a:t>
          </a:r>
          <a:endParaRPr lang="es-CR" dirty="0"/>
        </a:p>
      </dgm:t>
    </dgm:pt>
    <dgm:pt modelId="{38DC54B9-8C6F-4F26-8B6D-7666B1BCE2F9}" type="parTrans" cxnId="{EEF21D63-5DC4-4C5D-99DB-D08D9CBF450A}">
      <dgm:prSet/>
      <dgm:spPr/>
      <dgm:t>
        <a:bodyPr/>
        <a:lstStyle/>
        <a:p>
          <a:endParaRPr lang="es-CR"/>
        </a:p>
      </dgm:t>
    </dgm:pt>
    <dgm:pt modelId="{CBC9EA49-C3AC-4053-A2CC-7D9D35E83A36}" type="sibTrans" cxnId="{EEF21D63-5DC4-4C5D-99DB-D08D9CBF450A}">
      <dgm:prSet/>
      <dgm:spPr/>
      <dgm:t>
        <a:bodyPr/>
        <a:lstStyle/>
        <a:p>
          <a:endParaRPr lang="es-CR"/>
        </a:p>
      </dgm:t>
    </dgm:pt>
    <dgm:pt modelId="{89A1CBBB-C9F1-44A4-AFCC-A829E3E299A0}">
      <dgm:prSet/>
      <dgm:spPr/>
      <dgm:t>
        <a:bodyPr/>
        <a:lstStyle/>
        <a:p>
          <a:r>
            <a:rPr lang="es-CR" dirty="0" smtClean="0"/>
            <a:t>Condiciones de trabajo</a:t>
          </a:r>
        </a:p>
      </dgm:t>
    </dgm:pt>
    <dgm:pt modelId="{C541FD61-A798-4921-92AD-5C47DEE74122}" type="parTrans" cxnId="{9CA39596-531C-4ADA-BD37-5A52F44063DC}">
      <dgm:prSet/>
      <dgm:spPr/>
      <dgm:t>
        <a:bodyPr/>
        <a:lstStyle/>
        <a:p>
          <a:endParaRPr lang="es-CR"/>
        </a:p>
      </dgm:t>
    </dgm:pt>
    <dgm:pt modelId="{9C3579EE-1C23-40E6-A3C9-3F780D67371C}" type="sibTrans" cxnId="{9CA39596-531C-4ADA-BD37-5A52F44063DC}">
      <dgm:prSet/>
      <dgm:spPr/>
      <dgm:t>
        <a:bodyPr/>
        <a:lstStyle/>
        <a:p>
          <a:endParaRPr lang="es-CR"/>
        </a:p>
      </dgm:t>
    </dgm:pt>
    <dgm:pt modelId="{4B742CEE-BBD9-463F-984A-6D44E1474677}">
      <dgm:prSet/>
      <dgm:spPr/>
      <dgm:t>
        <a:bodyPr/>
        <a:lstStyle/>
        <a:p>
          <a:r>
            <a:rPr lang="es-CR" dirty="0" smtClean="0"/>
            <a:t>Protección de derechos maternos y paternos</a:t>
          </a:r>
          <a:endParaRPr lang="es-CR" dirty="0"/>
        </a:p>
      </dgm:t>
    </dgm:pt>
    <dgm:pt modelId="{0A854BBF-DF67-4431-B849-E739E46B6974}" type="parTrans" cxnId="{7EBDC148-F337-4A06-B91F-01B607C0F539}">
      <dgm:prSet/>
      <dgm:spPr/>
      <dgm:t>
        <a:bodyPr/>
        <a:lstStyle/>
        <a:p>
          <a:endParaRPr lang="es-CR"/>
        </a:p>
      </dgm:t>
    </dgm:pt>
    <dgm:pt modelId="{1FF01960-E388-490C-A85E-0DF9028F83EF}" type="sibTrans" cxnId="{7EBDC148-F337-4A06-B91F-01B607C0F539}">
      <dgm:prSet/>
      <dgm:spPr/>
      <dgm:t>
        <a:bodyPr/>
        <a:lstStyle/>
        <a:p>
          <a:endParaRPr lang="es-CR"/>
        </a:p>
      </dgm:t>
    </dgm:pt>
    <dgm:pt modelId="{39E81316-FB2B-4B21-AFB2-D9FE324A9C6E}">
      <dgm:prSet/>
      <dgm:spPr/>
      <dgm:t>
        <a:bodyPr/>
        <a:lstStyle/>
        <a:p>
          <a:r>
            <a:rPr lang="es-CR" dirty="0" smtClean="0"/>
            <a:t>Prevención del hostigamiento sexual y acoso laboral</a:t>
          </a:r>
          <a:endParaRPr lang="es-CR" dirty="0"/>
        </a:p>
      </dgm:t>
    </dgm:pt>
    <dgm:pt modelId="{A9437E33-2556-4F53-BF84-849A1A2E07CB}" type="parTrans" cxnId="{EE48CAD8-677C-4F49-9BAD-8E8C55BB53E9}">
      <dgm:prSet/>
      <dgm:spPr/>
      <dgm:t>
        <a:bodyPr/>
        <a:lstStyle/>
        <a:p>
          <a:endParaRPr lang="es-CR"/>
        </a:p>
      </dgm:t>
    </dgm:pt>
    <dgm:pt modelId="{4B83749E-8BCC-412C-A2DD-1DC12382DBA4}" type="sibTrans" cxnId="{EE48CAD8-677C-4F49-9BAD-8E8C55BB53E9}">
      <dgm:prSet/>
      <dgm:spPr/>
      <dgm:t>
        <a:bodyPr/>
        <a:lstStyle/>
        <a:p>
          <a:endParaRPr lang="es-CR"/>
        </a:p>
      </dgm:t>
    </dgm:pt>
    <dgm:pt modelId="{7F412880-9DFA-4430-A950-47365DF2A056}" type="pres">
      <dgm:prSet presAssocID="{FCFE3133-4CF2-4F8D-B5E5-8A9CB03E634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CR"/>
        </a:p>
      </dgm:t>
    </dgm:pt>
    <dgm:pt modelId="{DEACE438-B917-46EA-8AD2-13C26E55583D}" type="pres">
      <dgm:prSet presAssocID="{D91B97ED-40F2-4170-8483-3C7DCE66876F}" presName="root1" presStyleCnt="0"/>
      <dgm:spPr/>
    </dgm:pt>
    <dgm:pt modelId="{F1D9B360-7929-4A17-BDCA-899253CF3FE2}" type="pres">
      <dgm:prSet presAssocID="{D91B97ED-40F2-4170-8483-3C7DCE66876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877DA1B-7269-4FEB-84CF-F9A3BC657D1C}" type="pres">
      <dgm:prSet presAssocID="{D91B97ED-40F2-4170-8483-3C7DCE66876F}" presName="level2hierChild" presStyleCnt="0"/>
      <dgm:spPr/>
    </dgm:pt>
    <dgm:pt modelId="{764C2326-8519-4835-8E75-A6B71CCA22F2}" type="pres">
      <dgm:prSet presAssocID="{AB53D2A8-813E-4F0C-B079-2B46A1492BF9}" presName="conn2-1" presStyleLbl="parChTrans1D2" presStyleIdx="0" presStyleCnt="6"/>
      <dgm:spPr/>
      <dgm:t>
        <a:bodyPr/>
        <a:lstStyle/>
        <a:p>
          <a:endParaRPr lang="es-CR"/>
        </a:p>
      </dgm:t>
    </dgm:pt>
    <dgm:pt modelId="{46307D3E-A42A-450B-8D13-2A48AD4827A0}" type="pres">
      <dgm:prSet presAssocID="{AB53D2A8-813E-4F0C-B079-2B46A1492BF9}" presName="connTx" presStyleLbl="parChTrans1D2" presStyleIdx="0" presStyleCnt="6"/>
      <dgm:spPr/>
      <dgm:t>
        <a:bodyPr/>
        <a:lstStyle/>
        <a:p>
          <a:endParaRPr lang="es-CR"/>
        </a:p>
      </dgm:t>
    </dgm:pt>
    <dgm:pt modelId="{E8A09196-02B0-4A48-B20B-743C4F6F3D5E}" type="pres">
      <dgm:prSet presAssocID="{45C7530D-1583-4378-A98C-11D5EB5FE259}" presName="root2" presStyleCnt="0"/>
      <dgm:spPr/>
    </dgm:pt>
    <dgm:pt modelId="{AB15B73F-FC21-4693-88D4-E4D345B66E6F}" type="pres">
      <dgm:prSet presAssocID="{45C7530D-1583-4378-A98C-11D5EB5FE259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C1FD9B7-0017-4472-943D-43137F4F6AB6}" type="pres">
      <dgm:prSet presAssocID="{45C7530D-1583-4378-A98C-11D5EB5FE259}" presName="level3hierChild" presStyleCnt="0"/>
      <dgm:spPr/>
    </dgm:pt>
    <dgm:pt modelId="{7D18ABEB-8388-472A-A5AF-6DAC1C0A51AB}" type="pres">
      <dgm:prSet presAssocID="{01B49D75-507C-4041-A23F-6CD32BA7E99F}" presName="conn2-1" presStyleLbl="parChTrans1D2" presStyleIdx="1" presStyleCnt="6"/>
      <dgm:spPr/>
      <dgm:t>
        <a:bodyPr/>
        <a:lstStyle/>
        <a:p>
          <a:endParaRPr lang="es-CR"/>
        </a:p>
      </dgm:t>
    </dgm:pt>
    <dgm:pt modelId="{7C155F4C-DA84-47BF-8DE2-D15838CE3732}" type="pres">
      <dgm:prSet presAssocID="{01B49D75-507C-4041-A23F-6CD32BA7E99F}" presName="connTx" presStyleLbl="parChTrans1D2" presStyleIdx="1" presStyleCnt="6"/>
      <dgm:spPr/>
      <dgm:t>
        <a:bodyPr/>
        <a:lstStyle/>
        <a:p>
          <a:endParaRPr lang="es-CR"/>
        </a:p>
      </dgm:t>
    </dgm:pt>
    <dgm:pt modelId="{E4416710-3AF3-47B6-9106-6E15931E0D30}" type="pres">
      <dgm:prSet presAssocID="{E0249692-2728-4D52-BE3F-89C921FEB4D0}" presName="root2" presStyleCnt="0"/>
      <dgm:spPr/>
    </dgm:pt>
    <dgm:pt modelId="{4048327D-2009-4DED-9952-A1F6AA00AB24}" type="pres">
      <dgm:prSet presAssocID="{E0249692-2728-4D52-BE3F-89C921FEB4D0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5FC42B05-085F-445C-822B-64BD0145B8D0}" type="pres">
      <dgm:prSet presAssocID="{E0249692-2728-4D52-BE3F-89C921FEB4D0}" presName="level3hierChild" presStyleCnt="0"/>
      <dgm:spPr/>
    </dgm:pt>
    <dgm:pt modelId="{01D01A10-F137-4412-89C7-7B54BC8575DC}" type="pres">
      <dgm:prSet presAssocID="{38DC54B9-8C6F-4F26-8B6D-7666B1BCE2F9}" presName="conn2-1" presStyleLbl="parChTrans1D2" presStyleIdx="2" presStyleCnt="6"/>
      <dgm:spPr/>
      <dgm:t>
        <a:bodyPr/>
        <a:lstStyle/>
        <a:p>
          <a:endParaRPr lang="es-CR"/>
        </a:p>
      </dgm:t>
    </dgm:pt>
    <dgm:pt modelId="{7A6D1985-9361-4068-A307-F2B79AF552A1}" type="pres">
      <dgm:prSet presAssocID="{38DC54B9-8C6F-4F26-8B6D-7666B1BCE2F9}" presName="connTx" presStyleLbl="parChTrans1D2" presStyleIdx="2" presStyleCnt="6"/>
      <dgm:spPr/>
      <dgm:t>
        <a:bodyPr/>
        <a:lstStyle/>
        <a:p>
          <a:endParaRPr lang="es-CR"/>
        </a:p>
      </dgm:t>
    </dgm:pt>
    <dgm:pt modelId="{EC3BEBEA-0CDE-4C07-BFDF-0857F267AEA2}" type="pres">
      <dgm:prSet presAssocID="{11F4A189-7158-4746-B675-D8955AE1140C}" presName="root2" presStyleCnt="0"/>
      <dgm:spPr/>
    </dgm:pt>
    <dgm:pt modelId="{22BA3F3D-458D-4470-97B2-5D1C3ACCAB7E}" type="pres">
      <dgm:prSet presAssocID="{11F4A189-7158-4746-B675-D8955AE1140C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6BEE08C7-7297-4F0F-8191-24EDD08FB041}" type="pres">
      <dgm:prSet presAssocID="{11F4A189-7158-4746-B675-D8955AE1140C}" presName="level3hierChild" presStyleCnt="0"/>
      <dgm:spPr/>
    </dgm:pt>
    <dgm:pt modelId="{CED1ECBE-2D2B-47E0-8887-9921AC5D4A48}" type="pres">
      <dgm:prSet presAssocID="{C541FD61-A798-4921-92AD-5C47DEE74122}" presName="conn2-1" presStyleLbl="parChTrans1D2" presStyleIdx="3" presStyleCnt="6"/>
      <dgm:spPr/>
      <dgm:t>
        <a:bodyPr/>
        <a:lstStyle/>
        <a:p>
          <a:endParaRPr lang="es-CR"/>
        </a:p>
      </dgm:t>
    </dgm:pt>
    <dgm:pt modelId="{7FD39596-2B54-47C3-BD83-C3E2C1F586D8}" type="pres">
      <dgm:prSet presAssocID="{C541FD61-A798-4921-92AD-5C47DEE74122}" presName="connTx" presStyleLbl="parChTrans1D2" presStyleIdx="3" presStyleCnt="6"/>
      <dgm:spPr/>
      <dgm:t>
        <a:bodyPr/>
        <a:lstStyle/>
        <a:p>
          <a:endParaRPr lang="es-CR"/>
        </a:p>
      </dgm:t>
    </dgm:pt>
    <dgm:pt modelId="{A873A74D-B919-4AE7-8407-22869436933D}" type="pres">
      <dgm:prSet presAssocID="{89A1CBBB-C9F1-44A4-AFCC-A829E3E299A0}" presName="root2" presStyleCnt="0"/>
      <dgm:spPr/>
    </dgm:pt>
    <dgm:pt modelId="{7634699B-6D7E-4267-9114-8901AB1D0626}" type="pres">
      <dgm:prSet presAssocID="{89A1CBBB-C9F1-44A4-AFCC-A829E3E299A0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BF1F53B9-EDF2-489B-877D-201755577E3B}" type="pres">
      <dgm:prSet presAssocID="{89A1CBBB-C9F1-44A4-AFCC-A829E3E299A0}" presName="level3hierChild" presStyleCnt="0"/>
      <dgm:spPr/>
    </dgm:pt>
    <dgm:pt modelId="{20ADA39A-7144-4925-A361-FBA58CC6FEED}" type="pres">
      <dgm:prSet presAssocID="{0A854BBF-DF67-4431-B849-E739E46B6974}" presName="conn2-1" presStyleLbl="parChTrans1D2" presStyleIdx="4" presStyleCnt="6"/>
      <dgm:spPr/>
      <dgm:t>
        <a:bodyPr/>
        <a:lstStyle/>
        <a:p>
          <a:endParaRPr lang="es-CR"/>
        </a:p>
      </dgm:t>
    </dgm:pt>
    <dgm:pt modelId="{67DFE6D8-B27B-4CEB-BB18-E3BDE72A065F}" type="pres">
      <dgm:prSet presAssocID="{0A854BBF-DF67-4431-B849-E739E46B6974}" presName="connTx" presStyleLbl="parChTrans1D2" presStyleIdx="4" presStyleCnt="6"/>
      <dgm:spPr/>
      <dgm:t>
        <a:bodyPr/>
        <a:lstStyle/>
        <a:p>
          <a:endParaRPr lang="es-CR"/>
        </a:p>
      </dgm:t>
    </dgm:pt>
    <dgm:pt modelId="{A065544C-B1D6-4E6A-B705-2C62F5302BCA}" type="pres">
      <dgm:prSet presAssocID="{4B742CEE-BBD9-463F-984A-6D44E1474677}" presName="root2" presStyleCnt="0"/>
      <dgm:spPr/>
    </dgm:pt>
    <dgm:pt modelId="{F39B0640-FC56-4945-B743-15DCA083ACB8}" type="pres">
      <dgm:prSet presAssocID="{4B742CEE-BBD9-463F-984A-6D44E1474677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0654AC4D-8CF7-4145-BACD-734EDABB8969}" type="pres">
      <dgm:prSet presAssocID="{4B742CEE-BBD9-463F-984A-6D44E1474677}" presName="level3hierChild" presStyleCnt="0"/>
      <dgm:spPr/>
    </dgm:pt>
    <dgm:pt modelId="{9E712512-0F1C-4A92-8A96-C3C4D851A721}" type="pres">
      <dgm:prSet presAssocID="{A9437E33-2556-4F53-BF84-849A1A2E07CB}" presName="conn2-1" presStyleLbl="parChTrans1D2" presStyleIdx="5" presStyleCnt="6"/>
      <dgm:spPr/>
      <dgm:t>
        <a:bodyPr/>
        <a:lstStyle/>
        <a:p>
          <a:endParaRPr lang="es-CR"/>
        </a:p>
      </dgm:t>
    </dgm:pt>
    <dgm:pt modelId="{96E4260E-EB77-4163-8FDF-41D9BED1998A}" type="pres">
      <dgm:prSet presAssocID="{A9437E33-2556-4F53-BF84-849A1A2E07CB}" presName="connTx" presStyleLbl="parChTrans1D2" presStyleIdx="5" presStyleCnt="6"/>
      <dgm:spPr/>
      <dgm:t>
        <a:bodyPr/>
        <a:lstStyle/>
        <a:p>
          <a:endParaRPr lang="es-CR"/>
        </a:p>
      </dgm:t>
    </dgm:pt>
    <dgm:pt modelId="{DB5D4ABB-BA18-46C6-B1F0-C2042B2574DE}" type="pres">
      <dgm:prSet presAssocID="{39E81316-FB2B-4B21-AFB2-D9FE324A9C6E}" presName="root2" presStyleCnt="0"/>
      <dgm:spPr/>
    </dgm:pt>
    <dgm:pt modelId="{E94FF1D4-01AF-4909-A476-E5B0B0A2DF46}" type="pres">
      <dgm:prSet presAssocID="{39E81316-FB2B-4B21-AFB2-D9FE324A9C6E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s-CR"/>
        </a:p>
      </dgm:t>
    </dgm:pt>
    <dgm:pt modelId="{1C8497DA-1907-416B-B42D-88F796BD5436}" type="pres">
      <dgm:prSet presAssocID="{39E81316-FB2B-4B21-AFB2-D9FE324A9C6E}" presName="level3hierChild" presStyleCnt="0"/>
      <dgm:spPr/>
    </dgm:pt>
  </dgm:ptLst>
  <dgm:cxnLst>
    <dgm:cxn modelId="{23265638-F7B1-4128-93B8-B6131DC5E574}" type="presOf" srcId="{D91B97ED-40F2-4170-8483-3C7DCE66876F}" destId="{F1D9B360-7929-4A17-BDCA-899253CF3FE2}" srcOrd="0" destOrd="0" presId="urn:microsoft.com/office/officeart/2008/layout/HorizontalMultiLevelHierarchy"/>
    <dgm:cxn modelId="{5A13FD6C-1F8B-4446-A6D5-D92CC9C2FA18}" type="presOf" srcId="{A9437E33-2556-4F53-BF84-849A1A2E07CB}" destId="{9E712512-0F1C-4A92-8A96-C3C4D851A721}" srcOrd="0" destOrd="0" presId="urn:microsoft.com/office/officeart/2008/layout/HorizontalMultiLevelHierarchy"/>
    <dgm:cxn modelId="{BF2BB14B-1E57-425F-A659-E3D9C815F20B}" type="presOf" srcId="{C541FD61-A798-4921-92AD-5C47DEE74122}" destId="{7FD39596-2B54-47C3-BD83-C3E2C1F586D8}" srcOrd="1" destOrd="0" presId="urn:microsoft.com/office/officeart/2008/layout/HorizontalMultiLevelHierarchy"/>
    <dgm:cxn modelId="{CE0303D2-FB26-4F71-98F0-8C38AC93BAC0}" type="presOf" srcId="{A9437E33-2556-4F53-BF84-849A1A2E07CB}" destId="{96E4260E-EB77-4163-8FDF-41D9BED1998A}" srcOrd="1" destOrd="0" presId="urn:microsoft.com/office/officeart/2008/layout/HorizontalMultiLevelHierarchy"/>
    <dgm:cxn modelId="{F6D35D91-2A05-4ED5-9A44-3552113C6723}" srcId="{D91B97ED-40F2-4170-8483-3C7DCE66876F}" destId="{E0249692-2728-4D52-BE3F-89C921FEB4D0}" srcOrd="1" destOrd="0" parTransId="{01B49D75-507C-4041-A23F-6CD32BA7E99F}" sibTransId="{CB7E2704-366F-4157-87E9-6206E6AEC497}"/>
    <dgm:cxn modelId="{E2281C47-8290-4B12-BBCC-58B74832F822}" srcId="{D91B97ED-40F2-4170-8483-3C7DCE66876F}" destId="{45C7530D-1583-4378-A98C-11D5EB5FE259}" srcOrd="0" destOrd="0" parTransId="{AB53D2A8-813E-4F0C-B079-2B46A1492BF9}" sibTransId="{E06EDAF1-91C8-4EA5-BA79-A706A0D92F3D}"/>
    <dgm:cxn modelId="{DB81792E-19EC-4747-B8EA-97ED10098870}" type="presOf" srcId="{0A854BBF-DF67-4431-B849-E739E46B6974}" destId="{20ADA39A-7144-4925-A361-FBA58CC6FEED}" srcOrd="0" destOrd="0" presId="urn:microsoft.com/office/officeart/2008/layout/HorizontalMultiLevelHierarchy"/>
    <dgm:cxn modelId="{451266AA-D099-4424-9FAD-1B742625C079}" type="presOf" srcId="{38DC54B9-8C6F-4F26-8B6D-7666B1BCE2F9}" destId="{01D01A10-F137-4412-89C7-7B54BC8575DC}" srcOrd="0" destOrd="0" presId="urn:microsoft.com/office/officeart/2008/layout/HorizontalMultiLevelHierarchy"/>
    <dgm:cxn modelId="{8943C05F-401C-4AEA-8DD7-35B6DEA848D7}" type="presOf" srcId="{FCFE3133-4CF2-4F8D-B5E5-8A9CB03E6348}" destId="{7F412880-9DFA-4430-A950-47365DF2A056}" srcOrd="0" destOrd="0" presId="urn:microsoft.com/office/officeart/2008/layout/HorizontalMultiLevelHierarchy"/>
    <dgm:cxn modelId="{52AF8F1C-E271-4456-A764-9B4A7C25DB40}" type="presOf" srcId="{39E81316-FB2B-4B21-AFB2-D9FE324A9C6E}" destId="{E94FF1D4-01AF-4909-A476-E5B0B0A2DF46}" srcOrd="0" destOrd="0" presId="urn:microsoft.com/office/officeart/2008/layout/HorizontalMultiLevelHierarchy"/>
    <dgm:cxn modelId="{7BC23457-9A7F-468D-8459-72655952E340}" type="presOf" srcId="{0A854BBF-DF67-4431-B849-E739E46B6974}" destId="{67DFE6D8-B27B-4CEB-BB18-E3BDE72A065F}" srcOrd="1" destOrd="0" presId="urn:microsoft.com/office/officeart/2008/layout/HorizontalMultiLevelHierarchy"/>
    <dgm:cxn modelId="{ECA2F6C9-7597-48DB-8E5F-E4DD86338A46}" type="presOf" srcId="{11F4A189-7158-4746-B675-D8955AE1140C}" destId="{22BA3F3D-458D-4470-97B2-5D1C3ACCAB7E}" srcOrd="0" destOrd="0" presId="urn:microsoft.com/office/officeart/2008/layout/HorizontalMultiLevelHierarchy"/>
    <dgm:cxn modelId="{A8013C85-D34E-4A2A-9121-43082A3074E3}" type="presOf" srcId="{89A1CBBB-C9F1-44A4-AFCC-A829E3E299A0}" destId="{7634699B-6D7E-4267-9114-8901AB1D0626}" srcOrd="0" destOrd="0" presId="urn:microsoft.com/office/officeart/2008/layout/HorizontalMultiLevelHierarchy"/>
    <dgm:cxn modelId="{E87C562E-E7E8-43BE-9D9B-47EA5C12ED32}" type="presOf" srcId="{E0249692-2728-4D52-BE3F-89C921FEB4D0}" destId="{4048327D-2009-4DED-9952-A1F6AA00AB24}" srcOrd="0" destOrd="0" presId="urn:microsoft.com/office/officeart/2008/layout/HorizontalMultiLevelHierarchy"/>
    <dgm:cxn modelId="{9AEA2CE1-E0FC-4998-A32E-4C478F483122}" type="presOf" srcId="{45C7530D-1583-4378-A98C-11D5EB5FE259}" destId="{AB15B73F-FC21-4693-88D4-E4D345B66E6F}" srcOrd="0" destOrd="0" presId="urn:microsoft.com/office/officeart/2008/layout/HorizontalMultiLevelHierarchy"/>
    <dgm:cxn modelId="{EEF21D63-5DC4-4C5D-99DB-D08D9CBF450A}" srcId="{D91B97ED-40F2-4170-8483-3C7DCE66876F}" destId="{11F4A189-7158-4746-B675-D8955AE1140C}" srcOrd="2" destOrd="0" parTransId="{38DC54B9-8C6F-4F26-8B6D-7666B1BCE2F9}" sibTransId="{CBC9EA49-C3AC-4053-A2CC-7D9D35E83A36}"/>
    <dgm:cxn modelId="{9CA39596-531C-4ADA-BD37-5A52F44063DC}" srcId="{D91B97ED-40F2-4170-8483-3C7DCE66876F}" destId="{89A1CBBB-C9F1-44A4-AFCC-A829E3E299A0}" srcOrd="3" destOrd="0" parTransId="{C541FD61-A798-4921-92AD-5C47DEE74122}" sibTransId="{9C3579EE-1C23-40E6-A3C9-3F780D67371C}"/>
    <dgm:cxn modelId="{7AEE5FB5-C142-41A6-B2CA-71601C9D1894}" type="presOf" srcId="{01B49D75-507C-4041-A23F-6CD32BA7E99F}" destId="{7C155F4C-DA84-47BF-8DE2-D15838CE3732}" srcOrd="1" destOrd="0" presId="urn:microsoft.com/office/officeart/2008/layout/HorizontalMultiLevelHierarchy"/>
    <dgm:cxn modelId="{89A8A6E7-8A69-4180-9287-A5486356A2CE}" type="presOf" srcId="{AB53D2A8-813E-4F0C-B079-2B46A1492BF9}" destId="{764C2326-8519-4835-8E75-A6B71CCA22F2}" srcOrd="0" destOrd="0" presId="urn:microsoft.com/office/officeart/2008/layout/HorizontalMultiLevelHierarchy"/>
    <dgm:cxn modelId="{8F26B4A8-D2C7-4197-A742-5D95ACB3E786}" type="presOf" srcId="{C541FD61-A798-4921-92AD-5C47DEE74122}" destId="{CED1ECBE-2D2B-47E0-8887-9921AC5D4A48}" srcOrd="0" destOrd="0" presId="urn:microsoft.com/office/officeart/2008/layout/HorizontalMultiLevelHierarchy"/>
    <dgm:cxn modelId="{B1C37DA2-C7B8-47A2-B027-C089E7A570C1}" type="presOf" srcId="{01B49D75-507C-4041-A23F-6CD32BA7E99F}" destId="{7D18ABEB-8388-472A-A5AF-6DAC1C0A51AB}" srcOrd="0" destOrd="0" presId="urn:microsoft.com/office/officeart/2008/layout/HorizontalMultiLevelHierarchy"/>
    <dgm:cxn modelId="{7EBDC148-F337-4A06-B91F-01B607C0F539}" srcId="{D91B97ED-40F2-4170-8483-3C7DCE66876F}" destId="{4B742CEE-BBD9-463F-984A-6D44E1474677}" srcOrd="4" destOrd="0" parTransId="{0A854BBF-DF67-4431-B849-E739E46B6974}" sibTransId="{1FF01960-E388-490C-A85E-0DF9028F83EF}"/>
    <dgm:cxn modelId="{BB2AEB44-3663-4C53-B2C7-2FDD57936D3C}" type="presOf" srcId="{AB53D2A8-813E-4F0C-B079-2B46A1492BF9}" destId="{46307D3E-A42A-450B-8D13-2A48AD4827A0}" srcOrd="1" destOrd="0" presId="urn:microsoft.com/office/officeart/2008/layout/HorizontalMultiLevelHierarchy"/>
    <dgm:cxn modelId="{EE48CAD8-677C-4F49-9BAD-8E8C55BB53E9}" srcId="{D91B97ED-40F2-4170-8483-3C7DCE66876F}" destId="{39E81316-FB2B-4B21-AFB2-D9FE324A9C6E}" srcOrd="5" destOrd="0" parTransId="{A9437E33-2556-4F53-BF84-849A1A2E07CB}" sibTransId="{4B83749E-8BCC-412C-A2DD-1DC12382DBA4}"/>
    <dgm:cxn modelId="{DB332D70-ABAD-4C5D-9197-F440F8BCCA60}" srcId="{FCFE3133-4CF2-4F8D-B5E5-8A9CB03E6348}" destId="{D91B97ED-40F2-4170-8483-3C7DCE66876F}" srcOrd="0" destOrd="0" parTransId="{81533F2C-B150-4023-A067-C5AD6041DFE1}" sibTransId="{7C043C92-6418-4B00-B459-1A77BFC23972}"/>
    <dgm:cxn modelId="{3380C450-3BCA-4156-B5B9-478E69890588}" type="presOf" srcId="{4B742CEE-BBD9-463F-984A-6D44E1474677}" destId="{F39B0640-FC56-4945-B743-15DCA083ACB8}" srcOrd="0" destOrd="0" presId="urn:microsoft.com/office/officeart/2008/layout/HorizontalMultiLevelHierarchy"/>
    <dgm:cxn modelId="{F085689F-B93C-40A8-AC0B-819CAE1CB230}" type="presOf" srcId="{38DC54B9-8C6F-4F26-8B6D-7666B1BCE2F9}" destId="{7A6D1985-9361-4068-A307-F2B79AF552A1}" srcOrd="1" destOrd="0" presId="urn:microsoft.com/office/officeart/2008/layout/HorizontalMultiLevelHierarchy"/>
    <dgm:cxn modelId="{B86BAF10-DD32-412F-9AAD-EB1A6E453DEB}" type="presParOf" srcId="{7F412880-9DFA-4430-A950-47365DF2A056}" destId="{DEACE438-B917-46EA-8AD2-13C26E55583D}" srcOrd="0" destOrd="0" presId="urn:microsoft.com/office/officeart/2008/layout/HorizontalMultiLevelHierarchy"/>
    <dgm:cxn modelId="{FD3C168C-A9EE-4649-BB65-14E38CC5A2C6}" type="presParOf" srcId="{DEACE438-B917-46EA-8AD2-13C26E55583D}" destId="{F1D9B360-7929-4A17-BDCA-899253CF3FE2}" srcOrd="0" destOrd="0" presId="urn:microsoft.com/office/officeart/2008/layout/HorizontalMultiLevelHierarchy"/>
    <dgm:cxn modelId="{9CBB6369-C817-4F0E-9027-CE54D571FC6B}" type="presParOf" srcId="{DEACE438-B917-46EA-8AD2-13C26E55583D}" destId="{5877DA1B-7269-4FEB-84CF-F9A3BC657D1C}" srcOrd="1" destOrd="0" presId="urn:microsoft.com/office/officeart/2008/layout/HorizontalMultiLevelHierarchy"/>
    <dgm:cxn modelId="{770AAAB0-FAD8-4CAA-84EF-97B50536AF25}" type="presParOf" srcId="{5877DA1B-7269-4FEB-84CF-F9A3BC657D1C}" destId="{764C2326-8519-4835-8E75-A6B71CCA22F2}" srcOrd="0" destOrd="0" presId="urn:microsoft.com/office/officeart/2008/layout/HorizontalMultiLevelHierarchy"/>
    <dgm:cxn modelId="{B8C21600-E98F-4D2F-B254-B4F0ED775B41}" type="presParOf" srcId="{764C2326-8519-4835-8E75-A6B71CCA22F2}" destId="{46307D3E-A42A-450B-8D13-2A48AD4827A0}" srcOrd="0" destOrd="0" presId="urn:microsoft.com/office/officeart/2008/layout/HorizontalMultiLevelHierarchy"/>
    <dgm:cxn modelId="{32EEC121-20BA-4B98-8E9C-2DE327200074}" type="presParOf" srcId="{5877DA1B-7269-4FEB-84CF-F9A3BC657D1C}" destId="{E8A09196-02B0-4A48-B20B-743C4F6F3D5E}" srcOrd="1" destOrd="0" presId="urn:microsoft.com/office/officeart/2008/layout/HorizontalMultiLevelHierarchy"/>
    <dgm:cxn modelId="{FC7CA677-921D-4CA8-B330-428F43DB8551}" type="presParOf" srcId="{E8A09196-02B0-4A48-B20B-743C4F6F3D5E}" destId="{AB15B73F-FC21-4693-88D4-E4D345B66E6F}" srcOrd="0" destOrd="0" presId="urn:microsoft.com/office/officeart/2008/layout/HorizontalMultiLevelHierarchy"/>
    <dgm:cxn modelId="{7EB4AB3B-E8CF-438C-8258-AB930EC748F9}" type="presParOf" srcId="{E8A09196-02B0-4A48-B20B-743C4F6F3D5E}" destId="{5C1FD9B7-0017-4472-943D-43137F4F6AB6}" srcOrd="1" destOrd="0" presId="urn:microsoft.com/office/officeart/2008/layout/HorizontalMultiLevelHierarchy"/>
    <dgm:cxn modelId="{8EF1ECC6-854C-48C5-BC99-BD3426C2E3D9}" type="presParOf" srcId="{5877DA1B-7269-4FEB-84CF-F9A3BC657D1C}" destId="{7D18ABEB-8388-472A-A5AF-6DAC1C0A51AB}" srcOrd="2" destOrd="0" presId="urn:microsoft.com/office/officeart/2008/layout/HorizontalMultiLevelHierarchy"/>
    <dgm:cxn modelId="{F5A6247F-8332-43BC-811E-898CF706495B}" type="presParOf" srcId="{7D18ABEB-8388-472A-A5AF-6DAC1C0A51AB}" destId="{7C155F4C-DA84-47BF-8DE2-D15838CE3732}" srcOrd="0" destOrd="0" presId="urn:microsoft.com/office/officeart/2008/layout/HorizontalMultiLevelHierarchy"/>
    <dgm:cxn modelId="{55E571DD-0869-4B15-A734-296B88613FBA}" type="presParOf" srcId="{5877DA1B-7269-4FEB-84CF-F9A3BC657D1C}" destId="{E4416710-3AF3-47B6-9106-6E15931E0D30}" srcOrd="3" destOrd="0" presId="urn:microsoft.com/office/officeart/2008/layout/HorizontalMultiLevelHierarchy"/>
    <dgm:cxn modelId="{3FA58B73-14BD-4C6E-B893-7309E835E1E2}" type="presParOf" srcId="{E4416710-3AF3-47B6-9106-6E15931E0D30}" destId="{4048327D-2009-4DED-9952-A1F6AA00AB24}" srcOrd="0" destOrd="0" presId="urn:microsoft.com/office/officeart/2008/layout/HorizontalMultiLevelHierarchy"/>
    <dgm:cxn modelId="{E88782D7-21A4-48E5-A13E-00C6D7D7063F}" type="presParOf" srcId="{E4416710-3AF3-47B6-9106-6E15931E0D30}" destId="{5FC42B05-085F-445C-822B-64BD0145B8D0}" srcOrd="1" destOrd="0" presId="urn:microsoft.com/office/officeart/2008/layout/HorizontalMultiLevelHierarchy"/>
    <dgm:cxn modelId="{6C621464-801D-45B2-8C12-A22E35D285F3}" type="presParOf" srcId="{5877DA1B-7269-4FEB-84CF-F9A3BC657D1C}" destId="{01D01A10-F137-4412-89C7-7B54BC8575DC}" srcOrd="4" destOrd="0" presId="urn:microsoft.com/office/officeart/2008/layout/HorizontalMultiLevelHierarchy"/>
    <dgm:cxn modelId="{DD2A28CA-9168-46F4-8E22-8B02E70A9D67}" type="presParOf" srcId="{01D01A10-F137-4412-89C7-7B54BC8575DC}" destId="{7A6D1985-9361-4068-A307-F2B79AF552A1}" srcOrd="0" destOrd="0" presId="urn:microsoft.com/office/officeart/2008/layout/HorizontalMultiLevelHierarchy"/>
    <dgm:cxn modelId="{8A10C52A-7B26-4D0C-8C01-0EA0A57CCDE8}" type="presParOf" srcId="{5877DA1B-7269-4FEB-84CF-F9A3BC657D1C}" destId="{EC3BEBEA-0CDE-4C07-BFDF-0857F267AEA2}" srcOrd="5" destOrd="0" presId="urn:microsoft.com/office/officeart/2008/layout/HorizontalMultiLevelHierarchy"/>
    <dgm:cxn modelId="{7640A94B-6B2A-4693-9A7D-BBE30B3F93AD}" type="presParOf" srcId="{EC3BEBEA-0CDE-4C07-BFDF-0857F267AEA2}" destId="{22BA3F3D-458D-4470-97B2-5D1C3ACCAB7E}" srcOrd="0" destOrd="0" presId="urn:microsoft.com/office/officeart/2008/layout/HorizontalMultiLevelHierarchy"/>
    <dgm:cxn modelId="{9B0C069D-D398-479A-A0E6-E7ADA5C3E39E}" type="presParOf" srcId="{EC3BEBEA-0CDE-4C07-BFDF-0857F267AEA2}" destId="{6BEE08C7-7297-4F0F-8191-24EDD08FB041}" srcOrd="1" destOrd="0" presId="urn:microsoft.com/office/officeart/2008/layout/HorizontalMultiLevelHierarchy"/>
    <dgm:cxn modelId="{8E038FAA-B83F-44AD-9B46-4B4C5C6CCC59}" type="presParOf" srcId="{5877DA1B-7269-4FEB-84CF-F9A3BC657D1C}" destId="{CED1ECBE-2D2B-47E0-8887-9921AC5D4A48}" srcOrd="6" destOrd="0" presId="urn:microsoft.com/office/officeart/2008/layout/HorizontalMultiLevelHierarchy"/>
    <dgm:cxn modelId="{1024DA66-5C42-464C-A913-2CE46266A3BA}" type="presParOf" srcId="{CED1ECBE-2D2B-47E0-8887-9921AC5D4A48}" destId="{7FD39596-2B54-47C3-BD83-C3E2C1F586D8}" srcOrd="0" destOrd="0" presId="urn:microsoft.com/office/officeart/2008/layout/HorizontalMultiLevelHierarchy"/>
    <dgm:cxn modelId="{59094F8F-2BEE-45B0-A224-182F4ED06568}" type="presParOf" srcId="{5877DA1B-7269-4FEB-84CF-F9A3BC657D1C}" destId="{A873A74D-B919-4AE7-8407-22869436933D}" srcOrd="7" destOrd="0" presId="urn:microsoft.com/office/officeart/2008/layout/HorizontalMultiLevelHierarchy"/>
    <dgm:cxn modelId="{A13E673A-F6F4-4095-9FE3-08B01A4F9085}" type="presParOf" srcId="{A873A74D-B919-4AE7-8407-22869436933D}" destId="{7634699B-6D7E-4267-9114-8901AB1D0626}" srcOrd="0" destOrd="0" presId="urn:microsoft.com/office/officeart/2008/layout/HorizontalMultiLevelHierarchy"/>
    <dgm:cxn modelId="{1993EE79-664E-4055-AE97-86E63BC9C26E}" type="presParOf" srcId="{A873A74D-B919-4AE7-8407-22869436933D}" destId="{BF1F53B9-EDF2-489B-877D-201755577E3B}" srcOrd="1" destOrd="0" presId="urn:microsoft.com/office/officeart/2008/layout/HorizontalMultiLevelHierarchy"/>
    <dgm:cxn modelId="{12106937-208F-4586-9C7D-7CFAA0A89A77}" type="presParOf" srcId="{5877DA1B-7269-4FEB-84CF-F9A3BC657D1C}" destId="{20ADA39A-7144-4925-A361-FBA58CC6FEED}" srcOrd="8" destOrd="0" presId="urn:microsoft.com/office/officeart/2008/layout/HorizontalMultiLevelHierarchy"/>
    <dgm:cxn modelId="{B329CA1F-EC0B-49B7-BE77-D26D68027474}" type="presParOf" srcId="{20ADA39A-7144-4925-A361-FBA58CC6FEED}" destId="{67DFE6D8-B27B-4CEB-BB18-E3BDE72A065F}" srcOrd="0" destOrd="0" presId="urn:microsoft.com/office/officeart/2008/layout/HorizontalMultiLevelHierarchy"/>
    <dgm:cxn modelId="{CE46CE9D-FFFB-40F8-890D-8B6DE8C8BE4F}" type="presParOf" srcId="{5877DA1B-7269-4FEB-84CF-F9A3BC657D1C}" destId="{A065544C-B1D6-4E6A-B705-2C62F5302BCA}" srcOrd="9" destOrd="0" presId="urn:microsoft.com/office/officeart/2008/layout/HorizontalMultiLevelHierarchy"/>
    <dgm:cxn modelId="{06C15FB8-5A98-47D4-BD25-D3CB791523BD}" type="presParOf" srcId="{A065544C-B1D6-4E6A-B705-2C62F5302BCA}" destId="{F39B0640-FC56-4945-B743-15DCA083ACB8}" srcOrd="0" destOrd="0" presId="urn:microsoft.com/office/officeart/2008/layout/HorizontalMultiLevelHierarchy"/>
    <dgm:cxn modelId="{C69F789B-9C95-4C69-BC55-7929335C3086}" type="presParOf" srcId="{A065544C-B1D6-4E6A-B705-2C62F5302BCA}" destId="{0654AC4D-8CF7-4145-BACD-734EDABB8969}" srcOrd="1" destOrd="0" presId="urn:microsoft.com/office/officeart/2008/layout/HorizontalMultiLevelHierarchy"/>
    <dgm:cxn modelId="{5622837B-877C-42C0-A21F-176BA447C1F7}" type="presParOf" srcId="{5877DA1B-7269-4FEB-84CF-F9A3BC657D1C}" destId="{9E712512-0F1C-4A92-8A96-C3C4D851A721}" srcOrd="10" destOrd="0" presId="urn:microsoft.com/office/officeart/2008/layout/HorizontalMultiLevelHierarchy"/>
    <dgm:cxn modelId="{12AA9C70-19B1-4AA2-9E32-8E099535315E}" type="presParOf" srcId="{9E712512-0F1C-4A92-8A96-C3C4D851A721}" destId="{96E4260E-EB77-4163-8FDF-41D9BED1998A}" srcOrd="0" destOrd="0" presId="urn:microsoft.com/office/officeart/2008/layout/HorizontalMultiLevelHierarchy"/>
    <dgm:cxn modelId="{F8234E8E-9B77-4D4C-9128-F7DCCDED17F5}" type="presParOf" srcId="{5877DA1B-7269-4FEB-84CF-F9A3BC657D1C}" destId="{DB5D4ABB-BA18-46C6-B1F0-C2042B2574DE}" srcOrd="11" destOrd="0" presId="urn:microsoft.com/office/officeart/2008/layout/HorizontalMultiLevelHierarchy"/>
    <dgm:cxn modelId="{D303FE6A-D37E-4A8A-9C26-AFAD3E81A2BD}" type="presParOf" srcId="{DB5D4ABB-BA18-46C6-B1F0-C2042B2574DE}" destId="{E94FF1D4-01AF-4909-A476-E5B0B0A2DF46}" srcOrd="0" destOrd="0" presId="urn:microsoft.com/office/officeart/2008/layout/HorizontalMultiLevelHierarchy"/>
    <dgm:cxn modelId="{26A292E0-FF0B-4D05-95A0-008B4C8160E3}" type="presParOf" srcId="{DB5D4ABB-BA18-46C6-B1F0-C2042B2574DE}" destId="{1C8497DA-1907-416B-B42D-88F796BD543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64D47D1-2204-4F6A-99B0-8C95700890B6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C3D4ABEA-84E6-4886-8EA4-5937A56E33A0}">
      <dgm:prSet phldrT="[Texto]"/>
      <dgm:spPr/>
      <dgm:t>
        <a:bodyPr/>
        <a:lstStyle/>
        <a:p>
          <a:r>
            <a:rPr lang="es-CR" dirty="0" smtClean="0"/>
            <a:t>Austria Estrategias inclusivas en la  política universitaria</a:t>
          </a:r>
          <a:endParaRPr lang="es-CR" dirty="0"/>
        </a:p>
      </dgm:t>
    </dgm:pt>
    <dgm:pt modelId="{194DBF10-1E86-4DE0-86E2-F0E10165F35F}" type="parTrans" cxnId="{C4640046-F943-467C-A377-10242182AE83}">
      <dgm:prSet/>
      <dgm:spPr/>
      <dgm:t>
        <a:bodyPr/>
        <a:lstStyle/>
        <a:p>
          <a:endParaRPr lang="es-CR"/>
        </a:p>
      </dgm:t>
    </dgm:pt>
    <dgm:pt modelId="{2EA00B36-0448-4678-93C3-6EBD05FE28F9}" type="sibTrans" cxnId="{C4640046-F943-467C-A377-10242182AE83}">
      <dgm:prSet/>
      <dgm:spPr/>
      <dgm:t>
        <a:bodyPr/>
        <a:lstStyle/>
        <a:p>
          <a:endParaRPr lang="es-CR"/>
        </a:p>
      </dgm:t>
    </dgm:pt>
    <dgm:pt modelId="{9D52C43C-1743-4AED-AEB5-B4D644529A0C}">
      <dgm:prSet phldrT="[Texto]"/>
      <dgm:spPr/>
      <dgm:t>
        <a:bodyPr/>
        <a:lstStyle/>
        <a:p>
          <a:r>
            <a:rPr lang="es-CR" dirty="0" smtClean="0"/>
            <a:t>América Latina </a:t>
          </a:r>
        </a:p>
        <a:p>
          <a:r>
            <a:rPr lang="es-CR" dirty="0" smtClean="0"/>
            <a:t>Estrategias para la incorporación de género en la oferta académica</a:t>
          </a:r>
          <a:endParaRPr lang="es-CR" dirty="0"/>
        </a:p>
      </dgm:t>
    </dgm:pt>
    <dgm:pt modelId="{5BB2DDB4-EA14-4E57-91B6-E46AF48A8CF6}" type="parTrans" cxnId="{E71087C6-1E0A-45D3-AE6D-599175A0C2D5}">
      <dgm:prSet/>
      <dgm:spPr/>
      <dgm:t>
        <a:bodyPr/>
        <a:lstStyle/>
        <a:p>
          <a:endParaRPr lang="es-CR"/>
        </a:p>
      </dgm:t>
    </dgm:pt>
    <dgm:pt modelId="{E022BCD4-A7E0-483A-B111-6619E0870FC8}" type="sibTrans" cxnId="{E71087C6-1E0A-45D3-AE6D-599175A0C2D5}">
      <dgm:prSet/>
      <dgm:spPr/>
      <dgm:t>
        <a:bodyPr/>
        <a:lstStyle/>
        <a:p>
          <a:endParaRPr lang="es-CR"/>
        </a:p>
      </dgm:t>
    </dgm:pt>
    <dgm:pt modelId="{9F6030CE-9712-4220-BEFE-C974E9EF89C4}">
      <dgm:prSet phldrT="[Texto]"/>
      <dgm:spPr/>
      <dgm:t>
        <a:bodyPr/>
        <a:lstStyle/>
        <a:p>
          <a:r>
            <a:rPr lang="es-CR" dirty="0" smtClean="0"/>
            <a:t>Europa</a:t>
          </a:r>
        </a:p>
        <a:p>
          <a:r>
            <a:rPr lang="es-CR" dirty="0" smtClean="0"/>
            <a:t>Planes de igualdad</a:t>
          </a:r>
          <a:endParaRPr lang="es-CR" dirty="0"/>
        </a:p>
      </dgm:t>
    </dgm:pt>
    <dgm:pt modelId="{ADAD8703-5843-44B2-B230-EA165DA4F7B9}" type="parTrans" cxnId="{CE6C9C66-F29D-422A-8DFA-3E62058280C4}">
      <dgm:prSet/>
      <dgm:spPr/>
      <dgm:t>
        <a:bodyPr/>
        <a:lstStyle/>
        <a:p>
          <a:endParaRPr lang="es-CR"/>
        </a:p>
      </dgm:t>
    </dgm:pt>
    <dgm:pt modelId="{5F4985D4-D49C-441D-A955-50D6C8D3C6BD}" type="sibTrans" cxnId="{CE6C9C66-F29D-422A-8DFA-3E62058280C4}">
      <dgm:prSet/>
      <dgm:spPr/>
      <dgm:t>
        <a:bodyPr/>
        <a:lstStyle/>
        <a:p>
          <a:endParaRPr lang="es-CR"/>
        </a:p>
      </dgm:t>
    </dgm:pt>
    <dgm:pt modelId="{692EACD6-5086-426B-BD6E-9D0D02066851}" type="pres">
      <dgm:prSet presAssocID="{264D47D1-2204-4F6A-99B0-8C95700890B6}" presName="compositeShape" presStyleCnt="0">
        <dgm:presLayoutVars>
          <dgm:chMax val="7"/>
          <dgm:dir/>
          <dgm:resizeHandles val="exact"/>
        </dgm:presLayoutVars>
      </dgm:prSet>
      <dgm:spPr/>
    </dgm:pt>
    <dgm:pt modelId="{0EC07B56-80F8-4A52-B0DC-198F3F8F0C0F}" type="pres">
      <dgm:prSet presAssocID="{264D47D1-2204-4F6A-99B0-8C95700890B6}" presName="wedge1" presStyleLbl="node1" presStyleIdx="0" presStyleCnt="3"/>
      <dgm:spPr/>
      <dgm:t>
        <a:bodyPr/>
        <a:lstStyle/>
        <a:p>
          <a:endParaRPr lang="es-CR"/>
        </a:p>
      </dgm:t>
    </dgm:pt>
    <dgm:pt modelId="{1E9D1AF8-DD3F-4F4E-B4BF-D9BF77DF28A9}" type="pres">
      <dgm:prSet presAssocID="{264D47D1-2204-4F6A-99B0-8C95700890B6}" presName="dummy1a" presStyleCnt="0"/>
      <dgm:spPr/>
    </dgm:pt>
    <dgm:pt modelId="{692C7030-FA47-49C7-8F2A-AD764ADCD705}" type="pres">
      <dgm:prSet presAssocID="{264D47D1-2204-4F6A-99B0-8C95700890B6}" presName="dummy1b" presStyleCnt="0"/>
      <dgm:spPr/>
    </dgm:pt>
    <dgm:pt modelId="{3958796C-1791-488C-BC84-C1A356D03B55}" type="pres">
      <dgm:prSet presAssocID="{264D47D1-2204-4F6A-99B0-8C95700890B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2CFF9AB5-5D20-4A8F-B88D-5C0827A878D3}" type="pres">
      <dgm:prSet presAssocID="{264D47D1-2204-4F6A-99B0-8C95700890B6}" presName="wedge2" presStyleLbl="node1" presStyleIdx="1" presStyleCnt="3"/>
      <dgm:spPr/>
      <dgm:t>
        <a:bodyPr/>
        <a:lstStyle/>
        <a:p>
          <a:endParaRPr lang="es-CR"/>
        </a:p>
      </dgm:t>
    </dgm:pt>
    <dgm:pt modelId="{4239C2D5-1D47-4A51-BB6F-CFCF30202055}" type="pres">
      <dgm:prSet presAssocID="{264D47D1-2204-4F6A-99B0-8C95700890B6}" presName="dummy2a" presStyleCnt="0"/>
      <dgm:spPr/>
    </dgm:pt>
    <dgm:pt modelId="{003960DD-C9DD-4BC5-BF8E-229838141AD3}" type="pres">
      <dgm:prSet presAssocID="{264D47D1-2204-4F6A-99B0-8C95700890B6}" presName="dummy2b" presStyleCnt="0"/>
      <dgm:spPr/>
    </dgm:pt>
    <dgm:pt modelId="{DE6E4EA3-5F55-4339-BAAE-4FB1E147B7EF}" type="pres">
      <dgm:prSet presAssocID="{264D47D1-2204-4F6A-99B0-8C95700890B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CR"/>
        </a:p>
      </dgm:t>
    </dgm:pt>
    <dgm:pt modelId="{48428C4A-18E2-411C-93F9-3D65FC170091}" type="pres">
      <dgm:prSet presAssocID="{264D47D1-2204-4F6A-99B0-8C95700890B6}" presName="wedge3" presStyleLbl="node1" presStyleIdx="2" presStyleCnt="3"/>
      <dgm:spPr/>
    </dgm:pt>
    <dgm:pt modelId="{65E74FAC-E816-4545-90A7-A76103AB62A1}" type="pres">
      <dgm:prSet presAssocID="{264D47D1-2204-4F6A-99B0-8C95700890B6}" presName="dummy3a" presStyleCnt="0"/>
      <dgm:spPr/>
    </dgm:pt>
    <dgm:pt modelId="{6A5197C6-1C3F-46CA-94A1-6D7E610B0C64}" type="pres">
      <dgm:prSet presAssocID="{264D47D1-2204-4F6A-99B0-8C95700890B6}" presName="dummy3b" presStyleCnt="0"/>
      <dgm:spPr/>
    </dgm:pt>
    <dgm:pt modelId="{DD5FB4D2-BD0C-4E8C-9F51-6EF3B97A6B4F}" type="pres">
      <dgm:prSet presAssocID="{264D47D1-2204-4F6A-99B0-8C95700890B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C8CE40CD-416A-409E-93D5-A2E41C05D873}" type="pres">
      <dgm:prSet presAssocID="{2EA00B36-0448-4678-93C3-6EBD05FE28F9}" presName="arrowWedge1" presStyleLbl="fgSibTrans2D1" presStyleIdx="0" presStyleCnt="3"/>
      <dgm:spPr/>
    </dgm:pt>
    <dgm:pt modelId="{46B9BBB8-7852-43E1-9D92-E9739EB250D0}" type="pres">
      <dgm:prSet presAssocID="{E022BCD4-A7E0-483A-B111-6619E0870FC8}" presName="arrowWedge2" presStyleLbl="fgSibTrans2D1" presStyleIdx="1" presStyleCnt="3"/>
      <dgm:spPr/>
    </dgm:pt>
    <dgm:pt modelId="{1EB15E24-804D-4481-AE36-19A91B80B8B8}" type="pres">
      <dgm:prSet presAssocID="{5F4985D4-D49C-441D-A955-50D6C8D3C6BD}" presName="arrowWedge3" presStyleLbl="fgSibTrans2D1" presStyleIdx="2" presStyleCnt="3"/>
      <dgm:spPr/>
    </dgm:pt>
  </dgm:ptLst>
  <dgm:cxnLst>
    <dgm:cxn modelId="{CE6C9C66-F29D-422A-8DFA-3E62058280C4}" srcId="{264D47D1-2204-4F6A-99B0-8C95700890B6}" destId="{9F6030CE-9712-4220-BEFE-C974E9EF89C4}" srcOrd="2" destOrd="0" parTransId="{ADAD8703-5843-44B2-B230-EA165DA4F7B9}" sibTransId="{5F4985D4-D49C-441D-A955-50D6C8D3C6BD}"/>
    <dgm:cxn modelId="{DFFC9AB8-CA43-443E-A155-7D60B753638D}" type="presOf" srcId="{C3D4ABEA-84E6-4886-8EA4-5937A56E33A0}" destId="{0EC07B56-80F8-4A52-B0DC-198F3F8F0C0F}" srcOrd="0" destOrd="0" presId="urn:microsoft.com/office/officeart/2005/8/layout/cycle8"/>
    <dgm:cxn modelId="{C4640046-F943-467C-A377-10242182AE83}" srcId="{264D47D1-2204-4F6A-99B0-8C95700890B6}" destId="{C3D4ABEA-84E6-4886-8EA4-5937A56E33A0}" srcOrd="0" destOrd="0" parTransId="{194DBF10-1E86-4DE0-86E2-F0E10165F35F}" sibTransId="{2EA00B36-0448-4678-93C3-6EBD05FE28F9}"/>
    <dgm:cxn modelId="{F9DB3411-3ED9-44C1-ACFE-4160347088A3}" type="presOf" srcId="{9D52C43C-1743-4AED-AEB5-B4D644529A0C}" destId="{DE6E4EA3-5F55-4339-BAAE-4FB1E147B7EF}" srcOrd="1" destOrd="0" presId="urn:microsoft.com/office/officeart/2005/8/layout/cycle8"/>
    <dgm:cxn modelId="{3C0A0AE1-8655-4552-871F-9E8D79FCB20E}" type="presOf" srcId="{264D47D1-2204-4F6A-99B0-8C95700890B6}" destId="{692EACD6-5086-426B-BD6E-9D0D02066851}" srcOrd="0" destOrd="0" presId="urn:microsoft.com/office/officeart/2005/8/layout/cycle8"/>
    <dgm:cxn modelId="{CC9B221D-F3FC-4422-8606-988C6F20AEEC}" type="presOf" srcId="{9F6030CE-9712-4220-BEFE-C974E9EF89C4}" destId="{DD5FB4D2-BD0C-4E8C-9F51-6EF3B97A6B4F}" srcOrd="1" destOrd="0" presId="urn:microsoft.com/office/officeart/2005/8/layout/cycle8"/>
    <dgm:cxn modelId="{C7DDDAAC-BFB5-4D0D-9845-09C734771D9D}" type="presOf" srcId="{9F6030CE-9712-4220-BEFE-C974E9EF89C4}" destId="{48428C4A-18E2-411C-93F9-3D65FC170091}" srcOrd="0" destOrd="0" presId="urn:microsoft.com/office/officeart/2005/8/layout/cycle8"/>
    <dgm:cxn modelId="{E71087C6-1E0A-45D3-AE6D-599175A0C2D5}" srcId="{264D47D1-2204-4F6A-99B0-8C95700890B6}" destId="{9D52C43C-1743-4AED-AEB5-B4D644529A0C}" srcOrd="1" destOrd="0" parTransId="{5BB2DDB4-EA14-4E57-91B6-E46AF48A8CF6}" sibTransId="{E022BCD4-A7E0-483A-B111-6619E0870FC8}"/>
    <dgm:cxn modelId="{8699311E-5E2A-44DA-B636-2EFCF14F7BB1}" type="presOf" srcId="{C3D4ABEA-84E6-4886-8EA4-5937A56E33A0}" destId="{3958796C-1791-488C-BC84-C1A356D03B55}" srcOrd="1" destOrd="0" presId="urn:microsoft.com/office/officeart/2005/8/layout/cycle8"/>
    <dgm:cxn modelId="{EB7FC02D-422A-4F2D-93F8-7D7112DDF55B}" type="presOf" srcId="{9D52C43C-1743-4AED-AEB5-B4D644529A0C}" destId="{2CFF9AB5-5D20-4A8F-B88D-5C0827A878D3}" srcOrd="0" destOrd="0" presId="urn:microsoft.com/office/officeart/2005/8/layout/cycle8"/>
    <dgm:cxn modelId="{506386C1-EF01-4021-9C68-B7ADD3759611}" type="presParOf" srcId="{692EACD6-5086-426B-BD6E-9D0D02066851}" destId="{0EC07B56-80F8-4A52-B0DC-198F3F8F0C0F}" srcOrd="0" destOrd="0" presId="urn:microsoft.com/office/officeart/2005/8/layout/cycle8"/>
    <dgm:cxn modelId="{F45078AB-95AB-4DB4-A89C-63818B6E1032}" type="presParOf" srcId="{692EACD6-5086-426B-BD6E-9D0D02066851}" destId="{1E9D1AF8-DD3F-4F4E-B4BF-D9BF77DF28A9}" srcOrd="1" destOrd="0" presId="urn:microsoft.com/office/officeart/2005/8/layout/cycle8"/>
    <dgm:cxn modelId="{C74EA7EC-1305-4BCC-B561-79FEB378763B}" type="presParOf" srcId="{692EACD6-5086-426B-BD6E-9D0D02066851}" destId="{692C7030-FA47-49C7-8F2A-AD764ADCD705}" srcOrd="2" destOrd="0" presId="urn:microsoft.com/office/officeart/2005/8/layout/cycle8"/>
    <dgm:cxn modelId="{0B356B0F-0A0B-481A-A516-3232D6318105}" type="presParOf" srcId="{692EACD6-5086-426B-BD6E-9D0D02066851}" destId="{3958796C-1791-488C-BC84-C1A356D03B55}" srcOrd="3" destOrd="0" presId="urn:microsoft.com/office/officeart/2005/8/layout/cycle8"/>
    <dgm:cxn modelId="{FF122927-21D8-42C7-8DB3-8E18343B9839}" type="presParOf" srcId="{692EACD6-5086-426B-BD6E-9D0D02066851}" destId="{2CFF9AB5-5D20-4A8F-B88D-5C0827A878D3}" srcOrd="4" destOrd="0" presId="urn:microsoft.com/office/officeart/2005/8/layout/cycle8"/>
    <dgm:cxn modelId="{BF3E872E-8C4B-4367-A344-3E95F652EC14}" type="presParOf" srcId="{692EACD6-5086-426B-BD6E-9D0D02066851}" destId="{4239C2D5-1D47-4A51-BB6F-CFCF30202055}" srcOrd="5" destOrd="0" presId="urn:microsoft.com/office/officeart/2005/8/layout/cycle8"/>
    <dgm:cxn modelId="{67F4CC05-7ADE-4026-9C79-4EFB5F7E30A1}" type="presParOf" srcId="{692EACD6-5086-426B-BD6E-9D0D02066851}" destId="{003960DD-C9DD-4BC5-BF8E-229838141AD3}" srcOrd="6" destOrd="0" presId="urn:microsoft.com/office/officeart/2005/8/layout/cycle8"/>
    <dgm:cxn modelId="{A9B3DD75-88F2-4946-B67B-E1E1D04F6D80}" type="presParOf" srcId="{692EACD6-5086-426B-BD6E-9D0D02066851}" destId="{DE6E4EA3-5F55-4339-BAAE-4FB1E147B7EF}" srcOrd="7" destOrd="0" presId="urn:microsoft.com/office/officeart/2005/8/layout/cycle8"/>
    <dgm:cxn modelId="{AFF6A781-B4E4-43B1-A24E-62F12FED5366}" type="presParOf" srcId="{692EACD6-5086-426B-BD6E-9D0D02066851}" destId="{48428C4A-18E2-411C-93F9-3D65FC170091}" srcOrd="8" destOrd="0" presId="urn:microsoft.com/office/officeart/2005/8/layout/cycle8"/>
    <dgm:cxn modelId="{6A1C01BA-614C-44D8-91BC-BBC0BB0C3371}" type="presParOf" srcId="{692EACD6-5086-426B-BD6E-9D0D02066851}" destId="{65E74FAC-E816-4545-90A7-A76103AB62A1}" srcOrd="9" destOrd="0" presId="urn:microsoft.com/office/officeart/2005/8/layout/cycle8"/>
    <dgm:cxn modelId="{E59C554B-EDD6-4061-B7DD-7B3C405CB12C}" type="presParOf" srcId="{692EACD6-5086-426B-BD6E-9D0D02066851}" destId="{6A5197C6-1C3F-46CA-94A1-6D7E610B0C64}" srcOrd="10" destOrd="0" presId="urn:microsoft.com/office/officeart/2005/8/layout/cycle8"/>
    <dgm:cxn modelId="{6BE08D0E-0114-4BD2-BB2C-DF5C8C0F0EF8}" type="presParOf" srcId="{692EACD6-5086-426B-BD6E-9D0D02066851}" destId="{DD5FB4D2-BD0C-4E8C-9F51-6EF3B97A6B4F}" srcOrd="11" destOrd="0" presId="urn:microsoft.com/office/officeart/2005/8/layout/cycle8"/>
    <dgm:cxn modelId="{C897B8E9-DCEA-48E8-9ED9-0DBF2A89844B}" type="presParOf" srcId="{692EACD6-5086-426B-BD6E-9D0D02066851}" destId="{C8CE40CD-416A-409E-93D5-A2E41C05D873}" srcOrd="12" destOrd="0" presId="urn:microsoft.com/office/officeart/2005/8/layout/cycle8"/>
    <dgm:cxn modelId="{A6BC98F2-BBC3-47D8-ACB8-7485B5F8B1DD}" type="presParOf" srcId="{692EACD6-5086-426B-BD6E-9D0D02066851}" destId="{46B9BBB8-7852-43E1-9D92-E9739EB250D0}" srcOrd="13" destOrd="0" presId="urn:microsoft.com/office/officeart/2005/8/layout/cycle8"/>
    <dgm:cxn modelId="{D26E0A80-1C1B-44FA-840F-B1384D703A6C}" type="presParOf" srcId="{692EACD6-5086-426B-BD6E-9D0D02066851}" destId="{1EB15E24-804D-4481-AE36-19A91B80B8B8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2A9B2-C338-4E50-8EB2-487EFCD310EE}">
      <dsp:nvSpPr>
        <dsp:cNvPr id="0" name=""/>
        <dsp:cNvSpPr/>
      </dsp:nvSpPr>
      <dsp:spPr>
        <a:xfrm>
          <a:off x="0" y="279790"/>
          <a:ext cx="7043225" cy="440201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283E9D-38AA-4CE7-A61D-6B3FEF62CE84}">
      <dsp:nvSpPr>
        <dsp:cNvPr id="0" name=""/>
        <dsp:cNvSpPr/>
      </dsp:nvSpPr>
      <dsp:spPr>
        <a:xfrm>
          <a:off x="894489" y="3318061"/>
          <a:ext cx="183123" cy="1831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45EB5C-ACF6-489B-9476-4DCA98A521AF}">
      <dsp:nvSpPr>
        <dsp:cNvPr id="0" name=""/>
        <dsp:cNvSpPr/>
      </dsp:nvSpPr>
      <dsp:spPr>
        <a:xfrm>
          <a:off x="189081" y="3409623"/>
          <a:ext cx="3235011" cy="12721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34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100" kern="1200" dirty="0" smtClean="0"/>
            <a:t>Posicionamiento del género en las IES, creando instancias y fortaleciendo las existentes</a:t>
          </a:r>
          <a:endParaRPr lang="es-CR" sz="2100" kern="1200" dirty="0"/>
        </a:p>
      </dsp:txBody>
      <dsp:txXfrm>
        <a:off x="189081" y="3409623"/>
        <a:ext cx="3235011" cy="1272182"/>
      </dsp:txXfrm>
    </dsp:sp>
    <dsp:sp modelId="{9D7E8115-AE1C-485A-8F1D-E7E7F5ABC8D5}">
      <dsp:nvSpPr>
        <dsp:cNvPr id="0" name=""/>
        <dsp:cNvSpPr/>
      </dsp:nvSpPr>
      <dsp:spPr>
        <a:xfrm>
          <a:off x="2510909" y="2121594"/>
          <a:ext cx="331031" cy="3310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665ED8-FDB9-48B5-AB72-5AB1C241C5AF}">
      <dsp:nvSpPr>
        <dsp:cNvPr id="0" name=""/>
        <dsp:cNvSpPr/>
      </dsp:nvSpPr>
      <dsp:spPr>
        <a:xfrm>
          <a:off x="2025749" y="2287109"/>
          <a:ext cx="2991725" cy="2394696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407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100" kern="1200" dirty="0" smtClean="0"/>
            <a:t>Alianzas interdepartamentales, interuniversitarias e interinstitucionales</a:t>
          </a:r>
          <a:endParaRPr lang="es-CR" sz="2100" kern="1200" dirty="0"/>
        </a:p>
      </dsp:txBody>
      <dsp:txXfrm>
        <a:off x="2025749" y="2287109"/>
        <a:ext cx="2991725" cy="2394696"/>
      </dsp:txXfrm>
    </dsp:sp>
    <dsp:sp modelId="{81742323-AD37-49D2-A0B6-5E57E9FEA6F1}">
      <dsp:nvSpPr>
        <dsp:cNvPr id="0" name=""/>
        <dsp:cNvSpPr/>
      </dsp:nvSpPr>
      <dsp:spPr>
        <a:xfrm>
          <a:off x="4454839" y="1393500"/>
          <a:ext cx="457809" cy="4578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E564C4-3CF3-4B63-AB2D-5B30589861D6}">
      <dsp:nvSpPr>
        <dsp:cNvPr id="0" name=""/>
        <dsp:cNvSpPr/>
      </dsp:nvSpPr>
      <dsp:spPr>
        <a:xfrm>
          <a:off x="4683744" y="1622405"/>
          <a:ext cx="1690374" cy="3059400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584" tIns="0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100" kern="1200" dirty="0" smtClean="0"/>
            <a:t>Incidencias en la Política pública</a:t>
          </a:r>
          <a:endParaRPr lang="es-CR" sz="2100" kern="1200" dirty="0"/>
        </a:p>
      </dsp:txBody>
      <dsp:txXfrm>
        <a:off x="4683744" y="1622405"/>
        <a:ext cx="1690374" cy="3059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04F678-B175-4244-9E78-917525A2FAA0}">
      <dsp:nvSpPr>
        <dsp:cNvPr id="0" name=""/>
        <dsp:cNvSpPr/>
      </dsp:nvSpPr>
      <dsp:spPr>
        <a:xfrm>
          <a:off x="3751" y="593499"/>
          <a:ext cx="1438101" cy="499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kern="1200" dirty="0" smtClean="0"/>
            <a:t>América del Norte</a:t>
          </a:r>
          <a:endParaRPr lang="es-CR" sz="1500" kern="1200" dirty="0"/>
        </a:p>
      </dsp:txBody>
      <dsp:txXfrm>
        <a:off x="3751" y="593499"/>
        <a:ext cx="1438101" cy="499143"/>
      </dsp:txXfrm>
    </dsp:sp>
    <dsp:sp modelId="{7C6AA2CC-9BFD-4249-8647-DDE8AE9E3233}">
      <dsp:nvSpPr>
        <dsp:cNvPr id="0" name=""/>
        <dsp:cNvSpPr/>
      </dsp:nvSpPr>
      <dsp:spPr>
        <a:xfrm>
          <a:off x="3751" y="1092643"/>
          <a:ext cx="1438101" cy="23778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México</a:t>
          </a:r>
          <a:endParaRPr lang="es-CR" sz="1500" kern="1200" dirty="0"/>
        </a:p>
      </dsp:txBody>
      <dsp:txXfrm>
        <a:off x="3751" y="1092643"/>
        <a:ext cx="1438101" cy="2377856"/>
      </dsp:txXfrm>
    </dsp:sp>
    <dsp:sp modelId="{A018522A-5AF8-4DFD-B2CC-0FB2F7641CF6}">
      <dsp:nvSpPr>
        <dsp:cNvPr id="0" name=""/>
        <dsp:cNvSpPr/>
      </dsp:nvSpPr>
      <dsp:spPr>
        <a:xfrm>
          <a:off x="1643186" y="593499"/>
          <a:ext cx="1438101" cy="499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kern="1200" dirty="0" smtClean="0"/>
            <a:t>Centro América Caribe</a:t>
          </a:r>
          <a:endParaRPr lang="es-CR" sz="1500" kern="1200" dirty="0"/>
        </a:p>
      </dsp:txBody>
      <dsp:txXfrm>
        <a:off x="1643186" y="593499"/>
        <a:ext cx="1438101" cy="499143"/>
      </dsp:txXfrm>
    </dsp:sp>
    <dsp:sp modelId="{4AC04020-606E-4E3B-B601-1BC0240121B2}">
      <dsp:nvSpPr>
        <dsp:cNvPr id="0" name=""/>
        <dsp:cNvSpPr/>
      </dsp:nvSpPr>
      <dsp:spPr>
        <a:xfrm>
          <a:off x="1643186" y="1092643"/>
          <a:ext cx="1438101" cy="23778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Guatemala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Honduras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El Salvador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Nicaragua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Costa Rica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Panamá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Cuba</a:t>
          </a:r>
          <a:endParaRPr lang="es-CR" sz="1500" kern="1200" dirty="0"/>
        </a:p>
      </dsp:txBody>
      <dsp:txXfrm>
        <a:off x="1643186" y="1092643"/>
        <a:ext cx="1438101" cy="2377856"/>
      </dsp:txXfrm>
    </dsp:sp>
    <dsp:sp modelId="{B41E93F6-D8A0-4AD7-A3C8-B31755C791E8}">
      <dsp:nvSpPr>
        <dsp:cNvPr id="0" name=""/>
        <dsp:cNvSpPr/>
      </dsp:nvSpPr>
      <dsp:spPr>
        <a:xfrm>
          <a:off x="3282621" y="593499"/>
          <a:ext cx="1438101" cy="499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500" kern="1200" dirty="0" smtClean="0"/>
            <a:t>América del Sur</a:t>
          </a:r>
          <a:endParaRPr lang="es-CR" sz="1500" kern="1200" dirty="0"/>
        </a:p>
      </dsp:txBody>
      <dsp:txXfrm>
        <a:off x="3282621" y="593499"/>
        <a:ext cx="1438101" cy="499143"/>
      </dsp:txXfrm>
    </dsp:sp>
    <dsp:sp modelId="{0D0ABF82-F90B-47E1-96F8-5E85E5CB9FD6}">
      <dsp:nvSpPr>
        <dsp:cNvPr id="0" name=""/>
        <dsp:cNvSpPr/>
      </dsp:nvSpPr>
      <dsp:spPr>
        <a:xfrm>
          <a:off x="3282621" y="1092643"/>
          <a:ext cx="1438101" cy="23778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Brasil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Colombia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Venezuela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Uruguay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Paraguay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Bolivia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Argentina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Chile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Ecuador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Perú</a:t>
          </a:r>
          <a:endParaRPr lang="es-CR" sz="1500" kern="1200" dirty="0"/>
        </a:p>
      </dsp:txBody>
      <dsp:txXfrm>
        <a:off x="3282621" y="1092643"/>
        <a:ext cx="1438101" cy="2377856"/>
      </dsp:txXfrm>
    </dsp:sp>
    <dsp:sp modelId="{E46697C2-D60D-48B8-89C9-854845FFF375}">
      <dsp:nvSpPr>
        <dsp:cNvPr id="0" name=""/>
        <dsp:cNvSpPr/>
      </dsp:nvSpPr>
      <dsp:spPr>
        <a:xfrm>
          <a:off x="4922057" y="593499"/>
          <a:ext cx="1438101" cy="499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b="1" kern="1200" dirty="0" smtClean="0"/>
            <a:t>Europa</a:t>
          </a:r>
          <a:endParaRPr lang="es-CR" sz="2400" b="1" kern="1200" dirty="0"/>
        </a:p>
      </dsp:txBody>
      <dsp:txXfrm>
        <a:off x="4922057" y="593499"/>
        <a:ext cx="1438101" cy="499143"/>
      </dsp:txXfrm>
    </dsp:sp>
    <dsp:sp modelId="{1D680187-8021-46E3-A8A0-D870C5E9847E}">
      <dsp:nvSpPr>
        <dsp:cNvPr id="0" name=""/>
        <dsp:cNvSpPr/>
      </dsp:nvSpPr>
      <dsp:spPr>
        <a:xfrm>
          <a:off x="4922057" y="1092643"/>
          <a:ext cx="1438101" cy="23778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España</a:t>
          </a:r>
          <a:endParaRPr lang="es-CR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CR" sz="1500" kern="1200" dirty="0" smtClean="0"/>
            <a:t>Francia</a:t>
          </a:r>
          <a:endParaRPr lang="es-CR" sz="1500" kern="1200" dirty="0"/>
        </a:p>
      </dsp:txBody>
      <dsp:txXfrm>
        <a:off x="4922057" y="1092643"/>
        <a:ext cx="1438101" cy="2377856"/>
      </dsp:txXfrm>
    </dsp:sp>
    <dsp:sp modelId="{A67CAE49-62AD-4B58-8A5B-335F072A44A0}">
      <dsp:nvSpPr>
        <dsp:cNvPr id="0" name=""/>
        <dsp:cNvSpPr/>
      </dsp:nvSpPr>
      <dsp:spPr>
        <a:xfrm>
          <a:off x="6561492" y="593499"/>
          <a:ext cx="1438101" cy="499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400" b="1" kern="1200" dirty="0" smtClean="0"/>
            <a:t>Austria</a:t>
          </a:r>
          <a:endParaRPr lang="es-CR" sz="2400" b="1" kern="1200" dirty="0"/>
        </a:p>
      </dsp:txBody>
      <dsp:txXfrm>
        <a:off x="6561492" y="593499"/>
        <a:ext cx="1438101" cy="499143"/>
      </dsp:txXfrm>
    </dsp:sp>
    <dsp:sp modelId="{FB2F5937-62D3-43F4-9127-FDEDFBE14723}">
      <dsp:nvSpPr>
        <dsp:cNvPr id="0" name=""/>
        <dsp:cNvSpPr/>
      </dsp:nvSpPr>
      <dsp:spPr>
        <a:xfrm>
          <a:off x="6561492" y="1092643"/>
          <a:ext cx="1438101" cy="23778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SV" sz="1500" kern="1200" smtClean="0"/>
            <a:t>Styria </a:t>
          </a:r>
          <a:endParaRPr lang="es-CR" sz="1500" kern="1200"/>
        </a:p>
      </dsp:txBody>
      <dsp:txXfrm>
        <a:off x="6561492" y="1092643"/>
        <a:ext cx="1438101" cy="23778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2A9B2-C338-4E50-8EB2-487EFCD310EE}">
      <dsp:nvSpPr>
        <dsp:cNvPr id="0" name=""/>
        <dsp:cNvSpPr/>
      </dsp:nvSpPr>
      <dsp:spPr>
        <a:xfrm>
          <a:off x="0" y="279790"/>
          <a:ext cx="7043225" cy="440201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283E9D-38AA-4CE7-A61D-6B3FEF62CE84}">
      <dsp:nvSpPr>
        <dsp:cNvPr id="0" name=""/>
        <dsp:cNvSpPr/>
      </dsp:nvSpPr>
      <dsp:spPr>
        <a:xfrm>
          <a:off x="894489" y="3318061"/>
          <a:ext cx="183123" cy="1831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45EB5C-ACF6-489B-9476-4DCA98A521AF}">
      <dsp:nvSpPr>
        <dsp:cNvPr id="0" name=""/>
        <dsp:cNvSpPr/>
      </dsp:nvSpPr>
      <dsp:spPr>
        <a:xfrm>
          <a:off x="189081" y="3409623"/>
          <a:ext cx="3235011" cy="1272182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034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Capacitando formadores/as en materiales didácticos y prácticas educativas inclusivas</a:t>
          </a:r>
          <a:endParaRPr lang="es-CR" sz="1800" kern="1200" dirty="0"/>
        </a:p>
      </dsp:txBody>
      <dsp:txXfrm>
        <a:off x="189081" y="3409623"/>
        <a:ext cx="3235011" cy="1272182"/>
      </dsp:txXfrm>
    </dsp:sp>
    <dsp:sp modelId="{9D7E8115-AE1C-485A-8F1D-E7E7F5ABC8D5}">
      <dsp:nvSpPr>
        <dsp:cNvPr id="0" name=""/>
        <dsp:cNvSpPr/>
      </dsp:nvSpPr>
      <dsp:spPr>
        <a:xfrm>
          <a:off x="2510909" y="2121594"/>
          <a:ext cx="331031" cy="3310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4665ED8-FDB9-48B5-AB72-5AB1C241C5AF}">
      <dsp:nvSpPr>
        <dsp:cNvPr id="0" name=""/>
        <dsp:cNvSpPr/>
      </dsp:nvSpPr>
      <dsp:spPr>
        <a:xfrm>
          <a:off x="2025749" y="2287109"/>
          <a:ext cx="2991725" cy="2394696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407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smtClean="0"/>
            <a:t>Elaborando materiales didácticos para capacitar a docentes y estudiantes en prácticas con igualdad de género</a:t>
          </a:r>
          <a:endParaRPr lang="es-CR" sz="1800" kern="1200" dirty="0"/>
        </a:p>
      </dsp:txBody>
      <dsp:txXfrm>
        <a:off x="2025749" y="2287109"/>
        <a:ext cx="2991725" cy="2394696"/>
      </dsp:txXfrm>
    </dsp:sp>
    <dsp:sp modelId="{81742323-AD37-49D2-A0B6-5E57E9FEA6F1}">
      <dsp:nvSpPr>
        <dsp:cNvPr id="0" name=""/>
        <dsp:cNvSpPr/>
      </dsp:nvSpPr>
      <dsp:spPr>
        <a:xfrm>
          <a:off x="4454839" y="1393500"/>
          <a:ext cx="457809" cy="4578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00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E564C4-3CF3-4B63-AB2D-5B30589861D6}">
      <dsp:nvSpPr>
        <dsp:cNvPr id="0" name=""/>
        <dsp:cNvSpPr/>
      </dsp:nvSpPr>
      <dsp:spPr>
        <a:xfrm>
          <a:off x="4683744" y="1622405"/>
          <a:ext cx="1690374" cy="3059400"/>
        </a:xfrm>
        <a:prstGeom prst="rect">
          <a:avLst/>
        </a:prstGeom>
        <a:noFill/>
        <a:ln w="100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2584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800" kern="1200" dirty="0" err="1" smtClean="0"/>
            <a:t>Transversar</a:t>
          </a:r>
          <a:r>
            <a:rPr lang="es-CR" sz="1800" kern="1200" dirty="0" smtClean="0"/>
            <a:t> </a:t>
          </a:r>
          <a:r>
            <a:rPr lang="es-CR" sz="1800" kern="1200" dirty="0" smtClean="0"/>
            <a:t>en la </a:t>
          </a:r>
          <a:r>
            <a:rPr lang="es-CR" sz="1800" kern="1200" smtClean="0"/>
            <a:t>oferta académica </a:t>
          </a:r>
          <a:r>
            <a:rPr lang="es-CR" sz="1800" kern="1200" dirty="0" smtClean="0"/>
            <a:t>en prácticas con igualdad de género</a:t>
          </a:r>
          <a:endParaRPr lang="es-CR" sz="1800" kern="1200" dirty="0"/>
        </a:p>
      </dsp:txBody>
      <dsp:txXfrm>
        <a:off x="4683744" y="1622405"/>
        <a:ext cx="1690374" cy="30594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12512-0F1C-4A92-8A96-C3C4D851A721}">
      <dsp:nvSpPr>
        <dsp:cNvPr id="0" name=""/>
        <dsp:cNvSpPr/>
      </dsp:nvSpPr>
      <dsp:spPr>
        <a:xfrm>
          <a:off x="2545089" y="2082414"/>
          <a:ext cx="376654" cy="1794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327" y="0"/>
              </a:lnTo>
              <a:lnTo>
                <a:pt x="188327" y="1794277"/>
              </a:lnTo>
              <a:lnTo>
                <a:pt x="376654" y="179427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700" kern="1200"/>
        </a:p>
      </dsp:txBody>
      <dsp:txXfrm>
        <a:off x="2687582" y="2933718"/>
        <a:ext cx="91669" cy="91669"/>
      </dsp:txXfrm>
    </dsp:sp>
    <dsp:sp modelId="{20ADA39A-7144-4925-A361-FBA58CC6FEED}">
      <dsp:nvSpPr>
        <dsp:cNvPr id="0" name=""/>
        <dsp:cNvSpPr/>
      </dsp:nvSpPr>
      <dsp:spPr>
        <a:xfrm>
          <a:off x="2545089" y="2082414"/>
          <a:ext cx="376654" cy="1076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327" y="0"/>
              </a:lnTo>
              <a:lnTo>
                <a:pt x="188327" y="1076566"/>
              </a:lnTo>
              <a:lnTo>
                <a:pt x="376654" y="1076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500" kern="1200"/>
        </a:p>
      </dsp:txBody>
      <dsp:txXfrm>
        <a:off x="2704902" y="2592183"/>
        <a:ext cx="57027" cy="57027"/>
      </dsp:txXfrm>
    </dsp:sp>
    <dsp:sp modelId="{CED1ECBE-2D2B-47E0-8887-9921AC5D4A48}">
      <dsp:nvSpPr>
        <dsp:cNvPr id="0" name=""/>
        <dsp:cNvSpPr/>
      </dsp:nvSpPr>
      <dsp:spPr>
        <a:xfrm>
          <a:off x="2545089" y="2082414"/>
          <a:ext cx="376654" cy="358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327" y="0"/>
              </a:lnTo>
              <a:lnTo>
                <a:pt x="188327" y="358855"/>
              </a:lnTo>
              <a:lnTo>
                <a:pt x="376654" y="35885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500" kern="1200"/>
        </a:p>
      </dsp:txBody>
      <dsp:txXfrm>
        <a:off x="2720410" y="2248835"/>
        <a:ext cx="26011" cy="26011"/>
      </dsp:txXfrm>
    </dsp:sp>
    <dsp:sp modelId="{01D01A10-F137-4412-89C7-7B54BC8575DC}">
      <dsp:nvSpPr>
        <dsp:cNvPr id="0" name=""/>
        <dsp:cNvSpPr/>
      </dsp:nvSpPr>
      <dsp:spPr>
        <a:xfrm>
          <a:off x="2545089" y="1723558"/>
          <a:ext cx="376654" cy="358855"/>
        </a:xfrm>
        <a:custGeom>
          <a:avLst/>
          <a:gdLst/>
          <a:ahLst/>
          <a:cxnLst/>
          <a:rect l="0" t="0" r="0" b="0"/>
          <a:pathLst>
            <a:path>
              <a:moveTo>
                <a:pt x="0" y="358855"/>
              </a:moveTo>
              <a:lnTo>
                <a:pt x="188327" y="358855"/>
              </a:lnTo>
              <a:lnTo>
                <a:pt x="188327" y="0"/>
              </a:lnTo>
              <a:lnTo>
                <a:pt x="37665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500" kern="1200"/>
        </a:p>
      </dsp:txBody>
      <dsp:txXfrm>
        <a:off x="2720410" y="1889980"/>
        <a:ext cx="26011" cy="26011"/>
      </dsp:txXfrm>
    </dsp:sp>
    <dsp:sp modelId="{7D18ABEB-8388-472A-A5AF-6DAC1C0A51AB}">
      <dsp:nvSpPr>
        <dsp:cNvPr id="0" name=""/>
        <dsp:cNvSpPr/>
      </dsp:nvSpPr>
      <dsp:spPr>
        <a:xfrm>
          <a:off x="2545089" y="1005847"/>
          <a:ext cx="376654" cy="1076566"/>
        </a:xfrm>
        <a:custGeom>
          <a:avLst/>
          <a:gdLst/>
          <a:ahLst/>
          <a:cxnLst/>
          <a:rect l="0" t="0" r="0" b="0"/>
          <a:pathLst>
            <a:path>
              <a:moveTo>
                <a:pt x="0" y="1076566"/>
              </a:moveTo>
              <a:lnTo>
                <a:pt x="188327" y="1076566"/>
              </a:lnTo>
              <a:lnTo>
                <a:pt x="188327" y="0"/>
              </a:lnTo>
              <a:lnTo>
                <a:pt x="37665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500" kern="1200"/>
        </a:p>
      </dsp:txBody>
      <dsp:txXfrm>
        <a:off x="2704902" y="1515616"/>
        <a:ext cx="57027" cy="57027"/>
      </dsp:txXfrm>
    </dsp:sp>
    <dsp:sp modelId="{764C2326-8519-4835-8E75-A6B71CCA22F2}">
      <dsp:nvSpPr>
        <dsp:cNvPr id="0" name=""/>
        <dsp:cNvSpPr/>
      </dsp:nvSpPr>
      <dsp:spPr>
        <a:xfrm>
          <a:off x="2545089" y="288136"/>
          <a:ext cx="376654" cy="1794277"/>
        </a:xfrm>
        <a:custGeom>
          <a:avLst/>
          <a:gdLst/>
          <a:ahLst/>
          <a:cxnLst/>
          <a:rect l="0" t="0" r="0" b="0"/>
          <a:pathLst>
            <a:path>
              <a:moveTo>
                <a:pt x="0" y="1794277"/>
              </a:moveTo>
              <a:lnTo>
                <a:pt x="188327" y="1794277"/>
              </a:lnTo>
              <a:lnTo>
                <a:pt x="188327" y="0"/>
              </a:lnTo>
              <a:lnTo>
                <a:pt x="37665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CR" sz="700" kern="1200"/>
        </a:p>
      </dsp:txBody>
      <dsp:txXfrm>
        <a:off x="2687582" y="1139440"/>
        <a:ext cx="91669" cy="91669"/>
      </dsp:txXfrm>
    </dsp:sp>
    <dsp:sp modelId="{F1D9B360-7929-4A17-BDCA-899253CF3FE2}">
      <dsp:nvSpPr>
        <dsp:cNvPr id="0" name=""/>
        <dsp:cNvSpPr/>
      </dsp:nvSpPr>
      <dsp:spPr>
        <a:xfrm rot="16200000">
          <a:off x="747034" y="1795329"/>
          <a:ext cx="3021940" cy="5741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2100" kern="1200" dirty="0" smtClean="0"/>
            <a:t>Código de buenas practicas en igualdad de </a:t>
          </a:r>
          <a:r>
            <a:rPr lang="es-CR" sz="2100" kern="1200" dirty="0" err="1" smtClean="0"/>
            <a:t>géneo</a:t>
          </a:r>
          <a:endParaRPr lang="es-CR" sz="2100" kern="1200" dirty="0"/>
        </a:p>
      </dsp:txBody>
      <dsp:txXfrm>
        <a:off x="747034" y="1795329"/>
        <a:ext cx="3021940" cy="574168"/>
      </dsp:txXfrm>
    </dsp:sp>
    <dsp:sp modelId="{AB15B73F-FC21-4693-88D4-E4D345B66E6F}">
      <dsp:nvSpPr>
        <dsp:cNvPr id="0" name=""/>
        <dsp:cNvSpPr/>
      </dsp:nvSpPr>
      <dsp:spPr>
        <a:xfrm>
          <a:off x="2921743" y="1052"/>
          <a:ext cx="1883273" cy="5741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Académica</a:t>
          </a:r>
          <a:endParaRPr lang="es-CR" sz="1400" kern="1200" dirty="0"/>
        </a:p>
      </dsp:txBody>
      <dsp:txXfrm>
        <a:off x="2921743" y="1052"/>
        <a:ext cx="1883273" cy="574168"/>
      </dsp:txXfrm>
    </dsp:sp>
    <dsp:sp modelId="{4048327D-2009-4DED-9952-A1F6AA00AB24}">
      <dsp:nvSpPr>
        <dsp:cNvPr id="0" name=""/>
        <dsp:cNvSpPr/>
      </dsp:nvSpPr>
      <dsp:spPr>
        <a:xfrm>
          <a:off x="2921743" y="718763"/>
          <a:ext cx="1883273" cy="5741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Reclutamiento de docentes</a:t>
          </a:r>
          <a:endParaRPr lang="es-CR" sz="1400" kern="1200" dirty="0"/>
        </a:p>
      </dsp:txBody>
      <dsp:txXfrm>
        <a:off x="2921743" y="718763"/>
        <a:ext cx="1883273" cy="574168"/>
      </dsp:txXfrm>
    </dsp:sp>
    <dsp:sp modelId="{22BA3F3D-458D-4470-97B2-5D1C3ACCAB7E}">
      <dsp:nvSpPr>
        <dsp:cNvPr id="0" name=""/>
        <dsp:cNvSpPr/>
      </dsp:nvSpPr>
      <dsp:spPr>
        <a:xfrm>
          <a:off x="2921743" y="1436474"/>
          <a:ext cx="1883273" cy="5741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Dirección paritaria</a:t>
          </a:r>
          <a:endParaRPr lang="es-CR" sz="1400" kern="1200" dirty="0"/>
        </a:p>
      </dsp:txBody>
      <dsp:txXfrm>
        <a:off x="2921743" y="1436474"/>
        <a:ext cx="1883273" cy="574168"/>
      </dsp:txXfrm>
    </dsp:sp>
    <dsp:sp modelId="{7634699B-6D7E-4267-9114-8901AB1D0626}">
      <dsp:nvSpPr>
        <dsp:cNvPr id="0" name=""/>
        <dsp:cNvSpPr/>
      </dsp:nvSpPr>
      <dsp:spPr>
        <a:xfrm>
          <a:off x="2921743" y="2154185"/>
          <a:ext cx="1883273" cy="5741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Condiciones de trabajo</a:t>
          </a:r>
        </a:p>
      </dsp:txBody>
      <dsp:txXfrm>
        <a:off x="2921743" y="2154185"/>
        <a:ext cx="1883273" cy="574168"/>
      </dsp:txXfrm>
    </dsp:sp>
    <dsp:sp modelId="{F39B0640-FC56-4945-B743-15DCA083ACB8}">
      <dsp:nvSpPr>
        <dsp:cNvPr id="0" name=""/>
        <dsp:cNvSpPr/>
      </dsp:nvSpPr>
      <dsp:spPr>
        <a:xfrm>
          <a:off x="2921743" y="2871895"/>
          <a:ext cx="1883273" cy="5741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Protección de derechos maternos y paternos</a:t>
          </a:r>
          <a:endParaRPr lang="es-CR" sz="1400" kern="1200" dirty="0"/>
        </a:p>
      </dsp:txBody>
      <dsp:txXfrm>
        <a:off x="2921743" y="2871895"/>
        <a:ext cx="1883273" cy="574168"/>
      </dsp:txXfrm>
    </dsp:sp>
    <dsp:sp modelId="{E94FF1D4-01AF-4909-A476-E5B0B0A2DF46}">
      <dsp:nvSpPr>
        <dsp:cNvPr id="0" name=""/>
        <dsp:cNvSpPr/>
      </dsp:nvSpPr>
      <dsp:spPr>
        <a:xfrm>
          <a:off x="2921743" y="3589606"/>
          <a:ext cx="1883273" cy="5741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Prevención del hostigamiento sexual y acoso laboral</a:t>
          </a:r>
          <a:endParaRPr lang="es-CR" sz="1400" kern="1200" dirty="0"/>
        </a:p>
      </dsp:txBody>
      <dsp:txXfrm>
        <a:off x="2921743" y="3589606"/>
        <a:ext cx="1883273" cy="57416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C07B56-80F8-4A52-B0DC-198F3F8F0C0F}">
      <dsp:nvSpPr>
        <dsp:cNvPr id="0" name=""/>
        <dsp:cNvSpPr/>
      </dsp:nvSpPr>
      <dsp:spPr>
        <a:xfrm>
          <a:off x="1411427" y="264159"/>
          <a:ext cx="3413760" cy="341376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Austria Estrategias inclusivas en la  política universitaria</a:t>
          </a:r>
          <a:endParaRPr lang="es-CR" sz="1400" kern="1200" dirty="0"/>
        </a:p>
      </dsp:txBody>
      <dsp:txXfrm>
        <a:off x="3210560" y="987551"/>
        <a:ext cx="1219200" cy="1016000"/>
      </dsp:txXfrm>
    </dsp:sp>
    <dsp:sp modelId="{2CFF9AB5-5D20-4A8F-B88D-5C0827A878D3}">
      <dsp:nvSpPr>
        <dsp:cNvPr id="0" name=""/>
        <dsp:cNvSpPr/>
      </dsp:nvSpPr>
      <dsp:spPr>
        <a:xfrm>
          <a:off x="1341119" y="386079"/>
          <a:ext cx="3413760" cy="3413760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América Latina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Estrategias para la incorporación de género en la oferta académica</a:t>
          </a:r>
          <a:endParaRPr lang="es-CR" sz="1400" kern="1200" dirty="0"/>
        </a:p>
      </dsp:txBody>
      <dsp:txXfrm>
        <a:off x="2153920" y="2600960"/>
        <a:ext cx="1828800" cy="894080"/>
      </dsp:txXfrm>
    </dsp:sp>
    <dsp:sp modelId="{48428C4A-18E2-411C-93F9-3D65FC170091}">
      <dsp:nvSpPr>
        <dsp:cNvPr id="0" name=""/>
        <dsp:cNvSpPr/>
      </dsp:nvSpPr>
      <dsp:spPr>
        <a:xfrm>
          <a:off x="1270812" y="264159"/>
          <a:ext cx="3413760" cy="3413760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Europa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R" sz="1400" kern="1200" dirty="0" smtClean="0"/>
            <a:t>Planes de igualdad</a:t>
          </a:r>
          <a:endParaRPr lang="es-CR" sz="1400" kern="1200" dirty="0"/>
        </a:p>
      </dsp:txBody>
      <dsp:txXfrm>
        <a:off x="1666239" y="987551"/>
        <a:ext cx="1219200" cy="1016000"/>
      </dsp:txXfrm>
    </dsp:sp>
    <dsp:sp modelId="{C8CE40CD-416A-409E-93D5-A2E41C05D873}">
      <dsp:nvSpPr>
        <dsp:cNvPr id="0" name=""/>
        <dsp:cNvSpPr/>
      </dsp:nvSpPr>
      <dsp:spPr>
        <a:xfrm>
          <a:off x="1200380" y="52831"/>
          <a:ext cx="3836416" cy="38364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B9BBB8-7852-43E1-9D92-E9739EB250D0}">
      <dsp:nvSpPr>
        <dsp:cNvPr id="0" name=""/>
        <dsp:cNvSpPr/>
      </dsp:nvSpPr>
      <dsp:spPr>
        <a:xfrm>
          <a:off x="1129792" y="174536"/>
          <a:ext cx="3836416" cy="38364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B15E24-804D-4481-AE36-19A91B80B8B8}">
      <dsp:nvSpPr>
        <dsp:cNvPr id="0" name=""/>
        <dsp:cNvSpPr/>
      </dsp:nvSpPr>
      <dsp:spPr>
        <a:xfrm>
          <a:off x="1059203" y="52831"/>
          <a:ext cx="3836416" cy="38364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Macintosh%20HD:Users:Alex:Documents:Documents:WORK:_PROJECTS:_EQUALITY:2.%20FORMACIo%CC%81n:Gui%CC%81a%20material_SUMA_V2.doc!OLE_LINK1" TargetMode="External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ángulo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_tradnl" dirty="0" smtClean="0"/>
              <a:t>Clic para editar título</a:t>
            </a:r>
            <a:endParaRPr kumimoji="0" lang="en-US" dirty="0"/>
          </a:p>
        </p:txBody>
      </p:sp>
      <p:sp>
        <p:nvSpPr>
          <p:cNvPr id="9" name="Subtítulo 8"/>
          <p:cNvSpPr>
            <a:spLocks noGrp="1"/>
          </p:cNvSpPr>
          <p:nvPr>
            <p:ph type="subTitle" idx="1" hasCustomPrompt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dirty="0" smtClean="0"/>
              <a:t>TALLER 1 - Rosario, Argentina, 2012</a:t>
            </a:r>
            <a:endParaRPr kumimoji="0" lang="en-US" dirty="0"/>
          </a:p>
        </p:txBody>
      </p:sp>
      <p:sp>
        <p:nvSpPr>
          <p:cNvPr id="28" name="Marcador de fecha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17" name="Marcador de pie de página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FC56213-B4C4-4C5C-8EAE-01416D175C4F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2" name="Rectángulo 11"/>
          <p:cNvSpPr/>
          <p:nvPr userDrawn="1"/>
        </p:nvSpPr>
        <p:spPr>
          <a:xfrm>
            <a:off x="-36286" y="0"/>
            <a:ext cx="9220200" cy="1669143"/>
          </a:xfrm>
          <a:prstGeom prst="rect">
            <a:avLst/>
          </a:prstGeom>
          <a:solidFill>
            <a:schemeClr val="tx1"/>
          </a:solidFill>
          <a:effectLst>
            <a:outerShdw blurRad="38100" dist="30000" dir="5400000" rotWithShape="0">
              <a:srgbClr val="000000">
                <a:alpha val="45000"/>
              </a:srgbClr>
            </a:outerShdw>
            <a:reflection stA="50000" endPos="75000" dist="12700" dir="5400000" sy="-100000" algn="bl" rotWithShape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aphicFrame>
        <p:nvGraphicFramePr>
          <p:cNvPr id="209922" name="Object 2"/>
          <p:cNvGraphicFramePr>
            <a:graphicFrameLocks noChangeAspect="1"/>
          </p:cNvGraphicFramePr>
          <p:nvPr/>
        </p:nvGraphicFramePr>
        <p:xfrm>
          <a:off x="427135" y="402026"/>
          <a:ext cx="3098800" cy="901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57" name="Documento" r:id="rId3" imgW="2400212" imgH="698474" progId="Word.Document.12">
                  <p:link updateAutomatic="1"/>
                </p:oleObj>
              </mc:Choice>
              <mc:Fallback>
                <p:oleObj name="Documento" r:id="rId3" imgW="2400212" imgH="698474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35" y="402026"/>
                        <a:ext cx="3098800" cy="9017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923" name="Picture 3" descr="alfa_id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7807649" y="213526"/>
            <a:ext cx="886407" cy="116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Rectángulo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_tradnl" dirty="0" smtClean="0"/>
              <a:t>ARGENTINA, AGOSTO 2012</a:t>
            </a:r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_tradnl" dirty="0" smtClean="0"/>
              <a:t>EQUALITY TALLER 1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8" name="Marcador de contenido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_tradnl" dirty="0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dirty="0" smtClean="0"/>
              <a:t>Segundo nivel</a:t>
            </a:r>
          </a:p>
          <a:p>
            <a:pPr lvl="2" eaLnBrk="1" latinLnBrk="0" hangingPunct="1"/>
            <a:r>
              <a:rPr lang="es-ES_tradnl" dirty="0" smtClean="0"/>
              <a:t>Tercer nivel</a:t>
            </a:r>
          </a:p>
          <a:p>
            <a:pPr lvl="3" eaLnBrk="1" latinLnBrk="0" hangingPunct="1"/>
            <a:r>
              <a:rPr lang="es-ES_tradnl" dirty="0" smtClean="0"/>
              <a:t>Cuarto nivel</a:t>
            </a:r>
          </a:p>
          <a:p>
            <a:pPr lvl="4" eaLnBrk="1" latinLnBrk="0" hangingPunct="1"/>
            <a:r>
              <a:rPr lang="es-ES_tradnl" dirty="0" smtClean="0"/>
              <a:t>Quinto nivel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7" name="Rectángulo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2" name="Marcador de fech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8" name="Marcador de fecha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2" name="Marcador de pie de página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3" name="Marcador de contenido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10" name="Marcador de fecha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_tradnl"/>
          </a:p>
        </p:txBody>
      </p:sp>
      <p:sp>
        <p:nvSpPr>
          <p:cNvPr id="16" name="Marcador de texto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15" name="Marcador de texto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9" name="Marcador de contenido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8" name="Rectángulo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ángulo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1" name="Rectángulo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Marcador de fecha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44BB0FE-5A9C-9A4F-8EAF-DC27F660FFFC}" type="datetimeFigureOut">
              <a:rPr lang="es-ES_tradnl" smtClean="0"/>
              <a:pPr/>
              <a:t>25/06/2014</a:t>
            </a:fld>
            <a:endParaRPr lang="es-ES_tradnl"/>
          </a:p>
        </p:txBody>
      </p:sp>
      <p:sp>
        <p:nvSpPr>
          <p:cNvPr id="13" name="Marcador de número de diapositiva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14" name="Marcador de pie de página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_tradn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Macintosh%20HD:Users:Alex:Documents:Documents:WORK:_PROJECTS:_EQUALITY:2.%20FORMACIo%CC%81n:Gui%CC%81a%20material_SUMA_V2.doc!OLE_LINK1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arcador de título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13" name="Marcador de texto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dirty="0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dirty="0" smtClean="0"/>
              <a:t>Segundo nivel</a:t>
            </a:r>
          </a:p>
          <a:p>
            <a:pPr lvl="2" eaLnBrk="1" latinLnBrk="0" hangingPunct="1"/>
            <a:r>
              <a:rPr kumimoji="0" lang="es-ES_tradnl" dirty="0" smtClean="0"/>
              <a:t>Tercer nivel</a:t>
            </a:r>
          </a:p>
          <a:p>
            <a:pPr lvl="3" eaLnBrk="1" latinLnBrk="0" hangingPunct="1"/>
            <a:r>
              <a:rPr kumimoji="0" lang="es-ES_tradnl" dirty="0" smtClean="0"/>
              <a:t>Cuarto nivel</a:t>
            </a:r>
          </a:p>
          <a:p>
            <a:pPr lvl="4" eaLnBrk="1" latinLnBrk="0" hangingPunct="1"/>
            <a:r>
              <a:rPr kumimoji="0" lang="es-ES_tradnl" dirty="0" smtClean="0"/>
              <a:t>Quinto nivel</a:t>
            </a:r>
            <a:endParaRPr kumimoji="0" lang="en-US" dirty="0"/>
          </a:p>
        </p:txBody>
      </p:sp>
      <p:sp>
        <p:nvSpPr>
          <p:cNvPr id="14" name="Marcador de fecha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_tradnl" dirty="0" smtClean="0"/>
              <a:t>August 2012, Rosario, Argentina</a:t>
            </a:r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ES_tradnl" dirty="0" smtClean="0"/>
              <a:t>EQUALITY TALLER 1</a:t>
            </a:r>
            <a:endParaRPr lang="es-ES_tradnl" dirty="0"/>
          </a:p>
        </p:txBody>
      </p:sp>
      <p:sp>
        <p:nvSpPr>
          <p:cNvPr id="7" name="Rectángulo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ángulo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38EDDDA-5E0B-DF41-A88F-01F9BB736CC1}" type="slidenum">
              <a:rPr lang="es-ES_tradnl" smtClean="0"/>
              <a:pPr/>
              <a:t>‹Nº›</a:t>
            </a:fld>
            <a:endParaRPr lang="es-ES_tradnl"/>
          </a:p>
        </p:txBody>
      </p:sp>
      <p:graphicFrame>
        <p:nvGraphicFramePr>
          <p:cNvPr id="208898" name="Object 2"/>
          <p:cNvGraphicFramePr>
            <a:graphicFrameLocks noChangeAspect="1"/>
          </p:cNvGraphicFramePr>
          <p:nvPr/>
        </p:nvGraphicFramePr>
        <p:xfrm>
          <a:off x="6365748" y="228600"/>
          <a:ext cx="24003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33" name="Documento" r:id="rId14" imgW="2400212" imgH="698474" progId="Word.Document.12">
                  <p:link updateAutomatic="1"/>
                </p:oleObj>
              </mc:Choice>
              <mc:Fallback>
                <p:oleObj name="Documento" r:id="rId14" imgW="2400212" imgH="698474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5748" y="228600"/>
                        <a:ext cx="2400300" cy="698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A759C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3" descr="alfa_id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292105" y="5781400"/>
            <a:ext cx="641086" cy="83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62200" y="3426481"/>
            <a:ext cx="6477000" cy="1773707"/>
          </a:xfrm>
        </p:spPr>
        <p:txBody>
          <a:bodyPr anchor="ctr" anchorCtr="0">
            <a:normAutofit fontScale="90000"/>
          </a:bodyPr>
          <a:lstStyle/>
          <a:p>
            <a:r>
              <a:rPr lang="es-ES" dirty="0" smtClean="0"/>
              <a:t>Equality</a:t>
            </a:r>
            <a:br>
              <a:rPr lang="es-ES" dirty="0" smtClean="0"/>
            </a:br>
            <a:r>
              <a:rPr lang="es-ES" sz="3600" dirty="0" smtClean="0"/>
              <a:t>Fortalecimiento del liderazgo femenino en las </a:t>
            </a:r>
            <a:r>
              <a:rPr lang="es-ES" sz="3600" dirty="0" err="1" smtClean="0"/>
              <a:t>ies</a:t>
            </a:r>
            <a:r>
              <a:rPr lang="es-ES" sz="3600" dirty="0" smtClean="0"/>
              <a:t> Y SOCIEDAD</a:t>
            </a:r>
            <a:r>
              <a:rPr lang="es-CR" dirty="0" smtClean="0"/>
              <a:t/>
            </a:r>
            <a:br>
              <a:rPr lang="es-CR" dirty="0" smtClean="0"/>
            </a:b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PERU-LIMA-  2014</a:t>
            </a: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1100368" y="2595263"/>
            <a:ext cx="2157256" cy="37211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sz="3600" dirty="0" smtClean="0"/>
              <a:t>Formadores/as capacitando</a:t>
            </a:r>
            <a:br>
              <a:rPr lang="es-CR" sz="3600" dirty="0" smtClean="0"/>
            </a:br>
            <a:r>
              <a:rPr lang="es-CR" sz="3600" dirty="0" smtClean="0"/>
              <a:t>dentro de su Universidad y a otras</a:t>
            </a:r>
            <a:endParaRPr lang="es-CR" dirty="0"/>
          </a:p>
        </p:txBody>
      </p:sp>
      <p:sp>
        <p:nvSpPr>
          <p:cNvPr id="3" name="CuadroTexto 2"/>
          <p:cNvSpPr txBox="1"/>
          <p:nvPr/>
        </p:nvSpPr>
        <p:spPr>
          <a:xfrm>
            <a:off x="1477108" y="1842862"/>
            <a:ext cx="131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ESTRATEGIA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3875933" y="1880376"/>
            <a:ext cx="390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ACCIONES Y RESULTADOS A LA FECHA</a:t>
            </a:r>
            <a:endParaRPr lang="es-CR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796173" y="5144798"/>
            <a:ext cx="5020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Cursos en línea – e-</a:t>
            </a:r>
            <a:r>
              <a:rPr lang="es-CR" dirty="0" err="1" smtClean="0"/>
              <a:t>learning</a:t>
            </a:r>
            <a:r>
              <a:rPr lang="es-CR" dirty="0" smtClean="0"/>
              <a:t> – formación para formadores con el fin de incidir en el </a:t>
            </a:r>
            <a:r>
              <a:rPr lang="es-CR" dirty="0" err="1" smtClean="0"/>
              <a:t>curriculo</a:t>
            </a:r>
            <a:endParaRPr lang="es-CR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100368" y="3877923"/>
            <a:ext cx="23021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R" dirty="0" smtClean="0"/>
              <a:t>PLATAFORMA VIRTUAL</a:t>
            </a:r>
          </a:p>
          <a:p>
            <a:pPr algn="ctr"/>
            <a:r>
              <a:rPr lang="es-CR" dirty="0" smtClean="0"/>
              <a:t>INDICADORES</a:t>
            </a:r>
          </a:p>
          <a:p>
            <a:pPr algn="ctr"/>
            <a:r>
              <a:rPr lang="es-CR" dirty="0" smtClean="0"/>
              <a:t>E-LEARNING</a:t>
            </a:r>
            <a:endParaRPr lang="es-CR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824309" y="2603437"/>
            <a:ext cx="5020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Facilitar indicadores </a:t>
            </a:r>
            <a:r>
              <a:rPr lang="es-CR" dirty="0"/>
              <a:t>por sexo. matricula por sexo y por área del conocimiento</a:t>
            </a:r>
          </a:p>
          <a:p>
            <a:r>
              <a:rPr lang="es-CR" dirty="0"/>
              <a:t>Docentes e investigadores(as) por sexo y área</a:t>
            </a:r>
          </a:p>
          <a:p>
            <a:endParaRPr lang="es-CR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875933" y="3877923"/>
            <a:ext cx="5020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Repositorio de documentos – investigaciones – cursos – planes de igualdad – estrategias para posicionar el género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96964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i="1" dirty="0"/>
              <a:t>Incorporación de un enfoque de género al campo de la </a:t>
            </a:r>
            <a:r>
              <a:rPr lang="es-CO" i="1" dirty="0" smtClean="0"/>
              <a:t>carrera de salud. </a:t>
            </a:r>
          </a:p>
          <a:p>
            <a:r>
              <a:rPr lang="es-CO" i="1" dirty="0" smtClean="0"/>
              <a:t>Universidad del Rosario Colombia</a:t>
            </a:r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EXPERIENCIAS EXITOSAS EN LA IES SOCIAS</a:t>
            </a:r>
            <a:endParaRPr lang="es-C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1100368" y="2595263"/>
            <a:ext cx="2157256" cy="37211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sz="3600" dirty="0" err="1" smtClean="0"/>
              <a:t>Transversalización</a:t>
            </a:r>
            <a:r>
              <a:rPr lang="es-CR" sz="3600" dirty="0" smtClean="0"/>
              <a:t> del </a:t>
            </a:r>
            <a:br>
              <a:rPr lang="es-CR" sz="3600" dirty="0" smtClean="0"/>
            </a:br>
            <a:r>
              <a:rPr lang="es-CR" sz="3600" dirty="0" smtClean="0"/>
              <a:t>currículo en el área de salud</a:t>
            </a:r>
            <a:endParaRPr lang="es-CR" dirty="0"/>
          </a:p>
        </p:txBody>
      </p:sp>
      <p:sp>
        <p:nvSpPr>
          <p:cNvPr id="3" name="CuadroTexto 2"/>
          <p:cNvSpPr txBox="1"/>
          <p:nvPr/>
        </p:nvSpPr>
        <p:spPr>
          <a:xfrm>
            <a:off x="1477108" y="1842862"/>
            <a:ext cx="131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ESTRATEGIA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3875933" y="1880376"/>
            <a:ext cx="390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ACCIONES Y RESULTADOS A LA FECHA</a:t>
            </a:r>
            <a:endParaRPr lang="es-CR" dirty="0"/>
          </a:p>
        </p:txBody>
      </p:sp>
      <p:sp>
        <p:nvSpPr>
          <p:cNvPr id="8" name="CuadroTexto 7"/>
          <p:cNvSpPr txBox="1"/>
          <p:nvPr/>
        </p:nvSpPr>
        <p:spPr>
          <a:xfrm>
            <a:off x="1215015" y="5227564"/>
            <a:ext cx="1391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POBLACIÓN</a:t>
            </a:r>
          </a:p>
          <a:p>
            <a:r>
              <a:rPr lang="es-CR" dirty="0" smtClean="0"/>
              <a:t>CAPACITADA</a:t>
            </a:r>
            <a:endParaRPr lang="es-CR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571090" y="5247122"/>
            <a:ext cx="5020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NI" dirty="0" smtClean="0"/>
              <a:t>Docentes y estudiantes. Escuela </a:t>
            </a:r>
            <a:r>
              <a:rPr lang="es-NI" dirty="0"/>
              <a:t>de Medicina y Ciencias de la </a:t>
            </a:r>
            <a:r>
              <a:rPr lang="es-NI" dirty="0" smtClean="0"/>
              <a:t>salud. </a:t>
            </a:r>
            <a:r>
              <a:rPr lang="es-NI" dirty="0"/>
              <a:t>Programas de Fisioterapia, </a:t>
            </a:r>
            <a:r>
              <a:rPr lang="es-NI" dirty="0" err="1"/>
              <a:t>Fonoaudilogía</a:t>
            </a:r>
            <a:r>
              <a:rPr lang="es-NI" dirty="0"/>
              <a:t>, Terapia Ocupacional y Medicina. </a:t>
            </a:r>
            <a:endParaRPr lang="es-CR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100368" y="3357416"/>
            <a:ext cx="15492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SITUACIÓN DE</a:t>
            </a:r>
          </a:p>
          <a:p>
            <a:r>
              <a:rPr lang="es-CR" dirty="0" smtClean="0"/>
              <a:t>GÉNERO A </a:t>
            </a:r>
            <a:endParaRPr lang="es-CR" dirty="0"/>
          </a:p>
          <a:p>
            <a:r>
              <a:rPr lang="es-CR" dirty="0" smtClean="0"/>
              <a:t>ABORDAR</a:t>
            </a:r>
            <a:endParaRPr lang="es-CR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571090" y="2816699"/>
            <a:ext cx="50207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Cuando se trata de abordar la salud y la enfermedad, los roles, las normas y las relaciones de género pueden actuar como factores de protección o de riesgo para los individuos y los colectivos. Es por esto que se reconoce la necesidad de integrar temas relacionados con el género en  la formación y práctica profesional en salud.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10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sz="3600" dirty="0" err="1" smtClean="0"/>
              <a:t>Transversalización</a:t>
            </a:r>
            <a:r>
              <a:rPr lang="es-CR" sz="3600" dirty="0" smtClean="0"/>
              <a:t> del </a:t>
            </a:r>
            <a:br>
              <a:rPr lang="es-CR" sz="3600" dirty="0" smtClean="0"/>
            </a:br>
            <a:r>
              <a:rPr lang="es-CR" sz="3600" dirty="0" smtClean="0"/>
              <a:t>currículo en el área de salud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2462246" y="1847546"/>
            <a:ext cx="390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 smtClean="0"/>
              <a:t>PROCESO</a:t>
            </a:r>
            <a:endParaRPr lang="es-CR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849340194"/>
              </p:ext>
            </p:extLst>
          </p:nvPr>
        </p:nvGraphicFramePr>
        <p:xfrm>
          <a:off x="1041009" y="2072249"/>
          <a:ext cx="7849773" cy="4806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1108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SV" dirty="0" smtClean="0"/>
              <a:t>Código de Buenas Prácticas en la </a:t>
            </a:r>
          </a:p>
          <a:p>
            <a:r>
              <a:rPr lang="es-SV" dirty="0" smtClean="0"/>
              <a:t>Escuela de Ingeniería Forestal (EIFO)</a:t>
            </a:r>
          </a:p>
          <a:p>
            <a:r>
              <a:rPr lang="es-SV" dirty="0" smtClean="0"/>
              <a:t>Instituto Tecnológico de Costa Rica</a:t>
            </a:r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EXPERIENCIAS EXITOSAS EN LA IES SOCIAS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4943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1100368" y="2595263"/>
            <a:ext cx="2157256" cy="37211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sz="3600" dirty="0" smtClean="0"/>
              <a:t>Código de Buenas Practicas</a:t>
            </a:r>
            <a:br>
              <a:rPr lang="es-CR" sz="3600" dirty="0" smtClean="0"/>
            </a:br>
            <a:r>
              <a:rPr lang="es-CR" sz="3600" dirty="0" smtClean="0"/>
              <a:t>en la Oferta Académica de la EIF</a:t>
            </a:r>
            <a:endParaRPr lang="es-CR" dirty="0"/>
          </a:p>
        </p:txBody>
      </p:sp>
      <p:sp>
        <p:nvSpPr>
          <p:cNvPr id="3" name="CuadroTexto 2"/>
          <p:cNvSpPr txBox="1"/>
          <p:nvPr/>
        </p:nvSpPr>
        <p:spPr>
          <a:xfrm>
            <a:off x="1477108" y="1842862"/>
            <a:ext cx="131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ESTRATEGIA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3875933" y="1880376"/>
            <a:ext cx="390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ACCIONES Y RESULTADOS A LA FECHA</a:t>
            </a:r>
            <a:endParaRPr lang="es-CR" dirty="0"/>
          </a:p>
        </p:txBody>
      </p:sp>
      <p:sp>
        <p:nvSpPr>
          <p:cNvPr id="8" name="CuadroTexto 7"/>
          <p:cNvSpPr txBox="1"/>
          <p:nvPr/>
        </p:nvSpPr>
        <p:spPr>
          <a:xfrm>
            <a:off x="1215015" y="5227564"/>
            <a:ext cx="1334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POBLACIÓN</a:t>
            </a:r>
          </a:p>
          <a:p>
            <a:r>
              <a:rPr lang="es-CR" dirty="0" smtClean="0"/>
              <a:t>ATENDIDA</a:t>
            </a:r>
            <a:endParaRPr lang="es-CR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571090" y="5247122"/>
            <a:ext cx="5020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/>
              <a:t>Estudiantes regulares y docentes de la Carrera de ingeniería Forestal</a:t>
            </a:r>
            <a:endParaRPr lang="es-CR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100368" y="3357416"/>
            <a:ext cx="15492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SITUACIÓN DE</a:t>
            </a:r>
          </a:p>
          <a:p>
            <a:r>
              <a:rPr lang="es-CR" dirty="0" smtClean="0"/>
              <a:t>GÉNERO A </a:t>
            </a:r>
            <a:endParaRPr lang="es-CR" dirty="0"/>
          </a:p>
          <a:p>
            <a:r>
              <a:rPr lang="es-CR" dirty="0" smtClean="0"/>
              <a:t>ABORDAR</a:t>
            </a:r>
            <a:endParaRPr lang="es-CR" dirty="0"/>
          </a:p>
        </p:txBody>
      </p:sp>
      <p:sp>
        <p:nvSpPr>
          <p:cNvPr id="12" name="CuadroTexto 11"/>
          <p:cNvSpPr txBox="1"/>
          <p:nvPr/>
        </p:nvSpPr>
        <p:spPr>
          <a:xfrm>
            <a:off x="3571090" y="2823550"/>
            <a:ext cx="5020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dirty="0" smtClean="0"/>
              <a:t>El carrera de ingeniería forestal </a:t>
            </a:r>
            <a:r>
              <a:rPr lang="es-ES_tradnl" dirty="0" smtClean="0"/>
              <a:t>ha </a:t>
            </a:r>
            <a:r>
              <a:rPr lang="es-ES_tradnl" dirty="0"/>
              <a:t>sido tradicionalmente una carrera de hombres y las condiciones académicas así como la inserción laboral han estado respondiendo a esta población y a ese acondicionamiento histórico y social.  En términos de disponibilidades, condiciones en las giras, manipulación de equipo, tareas académicas y laborales, entre otras.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01902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sz="3600" dirty="0"/>
              <a:t>Código de Buenas Practicas</a:t>
            </a:r>
            <a:br>
              <a:rPr lang="es-CR" sz="3600" dirty="0"/>
            </a:br>
            <a:r>
              <a:rPr lang="es-CR" sz="3600" dirty="0"/>
              <a:t>en la Oferta Académica de la EIF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2462246" y="1847546"/>
            <a:ext cx="390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 smtClean="0"/>
              <a:t>PROCESO</a:t>
            </a:r>
            <a:endParaRPr lang="es-CR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294137884"/>
              </p:ext>
            </p:extLst>
          </p:nvPr>
        </p:nvGraphicFramePr>
        <p:xfrm>
          <a:off x="1041009" y="2072249"/>
          <a:ext cx="7849773" cy="48068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390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sz="3600" dirty="0"/>
              <a:t>Código de Buenas Practicas</a:t>
            </a:r>
            <a:br>
              <a:rPr lang="es-CR" sz="3600" dirty="0"/>
            </a:br>
            <a:r>
              <a:rPr lang="es-CR" sz="3600" dirty="0"/>
              <a:t>en la Oferta Académica de la EIF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2462246" y="1847546"/>
            <a:ext cx="390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R" dirty="0" smtClean="0"/>
              <a:t>PROCESO</a:t>
            </a:r>
            <a:endParaRPr lang="es-CR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99395990"/>
              </p:ext>
            </p:extLst>
          </p:nvPr>
        </p:nvGraphicFramePr>
        <p:xfrm>
          <a:off x="1524000" y="2362580"/>
          <a:ext cx="6775938" cy="41648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7603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Cooperación entre continentes</a:t>
            </a:r>
            <a:br>
              <a:rPr lang="es-CR" dirty="0" smtClean="0"/>
            </a:br>
            <a:r>
              <a:rPr lang="es-CR" dirty="0" smtClean="0"/>
              <a:t>EQUALITY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18689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Áreas de cooperación</a:t>
            </a:r>
            <a:endParaRPr lang="es-CR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79178380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6539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Persiste una inequidad real </a:t>
            </a:r>
            <a:br>
              <a:rPr lang="es-CR" dirty="0" smtClean="0"/>
            </a:br>
            <a:r>
              <a:rPr lang="es-CR" dirty="0" smtClean="0"/>
              <a:t>de género en AL</a:t>
            </a:r>
            <a:endParaRPr lang="es-CR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s-CR" dirty="0" smtClean="0"/>
              <a:t>Existe una fuerte correlación entre las brechas de género y la competitividad de un país. (Foro Mundial Económico, 2010). El principal componente de la competitividad es el talento humano y las mujeres son la mitad de la población a nivel mundial.</a:t>
            </a:r>
          </a:p>
          <a:p>
            <a:r>
              <a:rPr lang="es-CR" dirty="0" smtClean="0"/>
              <a:t>La incorporación de las mujeres en las IES ha crecido significativamente, no así su la calidad </a:t>
            </a:r>
            <a:r>
              <a:rPr lang="es-CR" smtClean="0"/>
              <a:t>de su integración </a:t>
            </a:r>
            <a:r>
              <a:rPr lang="es-CR" dirty="0" smtClean="0"/>
              <a:t>al mercado laboral, el cual, evidencia grandes brechas y discriminaciones a nivel de acceso, salarios, puestos y toma de decisión.</a:t>
            </a:r>
          </a:p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35894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983188" y="2581194"/>
            <a:ext cx="2157256" cy="395699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s-CR" dirty="0" smtClean="0"/>
              <a:t>Creación y modernización</a:t>
            </a:r>
            <a:br>
              <a:rPr lang="es-CR" dirty="0" smtClean="0"/>
            </a:br>
            <a:r>
              <a:rPr lang="es-CR" dirty="0" smtClean="0"/>
              <a:t>de instancias de género</a:t>
            </a:r>
            <a:endParaRPr lang="es-CR" dirty="0"/>
          </a:p>
        </p:txBody>
      </p:sp>
      <p:sp>
        <p:nvSpPr>
          <p:cNvPr id="3" name="CuadroTexto 2"/>
          <p:cNvSpPr txBox="1"/>
          <p:nvPr/>
        </p:nvSpPr>
        <p:spPr>
          <a:xfrm>
            <a:off x="984737" y="1885066"/>
            <a:ext cx="131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ESTRATEGIA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3693051" y="1880376"/>
            <a:ext cx="3833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ACCIONES Y RESULTADOS A LA FECHA</a:t>
            </a:r>
            <a:endParaRPr lang="es-CR" dirty="0"/>
          </a:p>
        </p:txBody>
      </p:sp>
      <p:sp>
        <p:nvSpPr>
          <p:cNvPr id="6" name="CuadroTexto 5"/>
          <p:cNvSpPr txBox="1"/>
          <p:nvPr/>
        </p:nvSpPr>
        <p:spPr>
          <a:xfrm>
            <a:off x="948657" y="2709261"/>
            <a:ext cx="2232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CREACIÓN UNIDADES</a:t>
            </a:r>
          </a:p>
          <a:p>
            <a:r>
              <a:rPr lang="es-CR" dirty="0" smtClean="0"/>
              <a:t>DE GÉNERO</a:t>
            </a:r>
            <a:endParaRPr lang="es-CR" dirty="0"/>
          </a:p>
        </p:txBody>
      </p:sp>
      <p:sp>
        <p:nvSpPr>
          <p:cNvPr id="7" name="CuadroTexto 6"/>
          <p:cNvSpPr txBox="1"/>
          <p:nvPr/>
        </p:nvSpPr>
        <p:spPr>
          <a:xfrm>
            <a:off x="986763" y="3874707"/>
            <a:ext cx="186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MODERNIZACIÓN</a:t>
            </a:r>
            <a:endParaRPr lang="es-CR" dirty="0"/>
          </a:p>
        </p:txBody>
      </p:sp>
      <p:sp>
        <p:nvSpPr>
          <p:cNvPr id="8" name="CuadroTexto 7"/>
          <p:cNvSpPr txBox="1"/>
          <p:nvPr/>
        </p:nvSpPr>
        <p:spPr>
          <a:xfrm>
            <a:off x="950028" y="4896816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PLANES DE GÉNERO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571090" y="2693734"/>
            <a:ext cx="51919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12 IES en creación: 1 Observatorio, 3 comisiones, 1 Centro, 1 Departamento, 2 Comité, 1 Programa, 1 Grupo y 2 en proceso</a:t>
            </a:r>
            <a:endParaRPr lang="es-CR" dirty="0"/>
          </a:p>
        </p:txBody>
      </p:sp>
      <p:sp>
        <p:nvSpPr>
          <p:cNvPr id="10" name="CuadroTexto 9"/>
          <p:cNvSpPr txBox="1"/>
          <p:nvPr/>
        </p:nvSpPr>
        <p:spPr>
          <a:xfrm>
            <a:off x="3571090" y="3617064"/>
            <a:ext cx="5066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es-CR" dirty="0"/>
              <a:t>10 IES </a:t>
            </a:r>
            <a:r>
              <a:rPr lang="pt-BR" altLang="es-CR" dirty="0" err="1"/>
              <a:t>optaron</a:t>
            </a:r>
            <a:r>
              <a:rPr lang="pt-BR" altLang="es-CR" dirty="0"/>
              <a:t> por </a:t>
            </a:r>
            <a:r>
              <a:rPr lang="pt-BR" altLang="es-CR" dirty="0" err="1"/>
              <a:t>procesos</a:t>
            </a:r>
            <a:r>
              <a:rPr lang="pt-BR" altLang="es-CR" dirty="0"/>
              <a:t> de </a:t>
            </a:r>
            <a:r>
              <a:rPr lang="pt-BR" altLang="es-CR" dirty="0" err="1"/>
              <a:t>modernización</a:t>
            </a:r>
            <a:r>
              <a:rPr lang="pt-BR" altLang="es-CR" dirty="0"/>
              <a:t>: 3 Oficinas, 1 </a:t>
            </a:r>
            <a:r>
              <a:rPr lang="pt-BR" altLang="es-CR" dirty="0" err="1"/>
              <a:t>Unidad</a:t>
            </a:r>
            <a:r>
              <a:rPr lang="pt-BR" altLang="es-CR" dirty="0"/>
              <a:t>, 1 Instituto, 1 Centro, 1 </a:t>
            </a:r>
            <a:r>
              <a:rPr lang="pt-BR" altLang="es-CR" dirty="0" err="1"/>
              <a:t>Observatorio</a:t>
            </a:r>
            <a:r>
              <a:rPr lang="pt-BR" altLang="es-CR" dirty="0"/>
              <a:t>, 1 Cátedra y 1 </a:t>
            </a:r>
            <a:r>
              <a:rPr lang="pt-BR" altLang="es-CR" dirty="0" err="1"/>
              <a:t>Comisión</a:t>
            </a:r>
            <a:endParaRPr lang="es-CR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560548" y="5614863"/>
            <a:ext cx="55785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Diseño y implementación de un sistema de información</a:t>
            </a:r>
          </a:p>
          <a:p>
            <a:r>
              <a:rPr lang="es-CR" dirty="0" smtClean="0"/>
              <a:t>Con datos: matricula por sexo y por área del conocimiento</a:t>
            </a:r>
          </a:p>
          <a:p>
            <a:r>
              <a:rPr lang="es-CR" dirty="0" smtClean="0"/>
              <a:t>Docentes e investigadores(as) por sexo y área</a:t>
            </a:r>
            <a:endParaRPr lang="es-CR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114201" y="5619441"/>
            <a:ext cx="161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SISTEMA DE </a:t>
            </a:r>
          </a:p>
          <a:p>
            <a:r>
              <a:rPr lang="es-CR" dirty="0" smtClean="0"/>
              <a:t>INFORMACIÓN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571090" y="4696111"/>
            <a:ext cx="50664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altLang="es-CR" dirty="0" smtClean="0"/>
              <a:t>5 </a:t>
            </a:r>
            <a:r>
              <a:rPr lang="pt-BR" altLang="es-CR" dirty="0" err="1" smtClean="0"/>
              <a:t>Aprobados</a:t>
            </a:r>
            <a:r>
              <a:rPr lang="pt-BR" altLang="es-CR" dirty="0" smtClean="0"/>
              <a:t> y </a:t>
            </a:r>
            <a:r>
              <a:rPr lang="pt-BR" altLang="es-CR" dirty="0" err="1" smtClean="0"/>
              <a:t>en</a:t>
            </a:r>
            <a:r>
              <a:rPr lang="pt-BR" altLang="es-CR" dirty="0" smtClean="0"/>
              <a:t> </a:t>
            </a:r>
            <a:r>
              <a:rPr lang="pt-BR" altLang="es-CR" dirty="0" err="1" smtClean="0"/>
              <a:t>ejecución</a:t>
            </a:r>
            <a:r>
              <a:rPr lang="pt-BR" altLang="es-CR" dirty="0" smtClean="0"/>
              <a:t>, 1Redactado y </a:t>
            </a:r>
            <a:r>
              <a:rPr lang="pt-BR" altLang="es-CR" dirty="0" err="1" smtClean="0"/>
              <a:t>en</a:t>
            </a:r>
            <a:r>
              <a:rPr lang="pt-BR" altLang="es-CR" dirty="0" smtClean="0"/>
              <a:t> </a:t>
            </a:r>
            <a:r>
              <a:rPr lang="pt-BR" altLang="es-CR" dirty="0" err="1" smtClean="0"/>
              <a:t>aprobación</a:t>
            </a:r>
            <a:r>
              <a:rPr lang="pt-BR" altLang="es-CR" dirty="0" smtClean="0"/>
              <a:t>, 8 </a:t>
            </a:r>
            <a:r>
              <a:rPr lang="pt-BR" altLang="es-CR" dirty="0" err="1" smtClean="0"/>
              <a:t>redacción</a:t>
            </a:r>
            <a:r>
              <a:rPr lang="pt-BR" altLang="es-CR" dirty="0" smtClean="0"/>
              <a:t>, 3 </a:t>
            </a:r>
            <a:r>
              <a:rPr lang="pt-BR" altLang="es-CR" dirty="0" err="1" smtClean="0"/>
              <a:t>previo</a:t>
            </a:r>
            <a:r>
              <a:rPr lang="pt-BR" altLang="es-CR" dirty="0" smtClean="0"/>
              <a:t> </a:t>
            </a:r>
            <a:r>
              <a:rPr lang="pt-BR" altLang="es-CR" dirty="0" err="1" smtClean="0"/>
              <a:t>redacción</a:t>
            </a:r>
            <a:r>
              <a:rPr lang="pt-BR" altLang="es-CR" dirty="0" smtClean="0"/>
              <a:t>, 1 no iniciado y 4 </a:t>
            </a:r>
            <a:r>
              <a:rPr lang="pt-BR" altLang="es-CR" dirty="0" err="1" smtClean="0"/>
              <a:t>en</a:t>
            </a:r>
            <a:r>
              <a:rPr lang="pt-BR" altLang="es-CR" dirty="0" smtClean="0"/>
              <a:t> diagnóstico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2416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983188" y="2581194"/>
            <a:ext cx="2157256" cy="3956999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i="1" u="sng" dirty="0"/>
              <a:t>Fortalecimiento de </a:t>
            </a:r>
            <a:br>
              <a:rPr lang="es-ES" i="1" u="sng" dirty="0"/>
            </a:br>
            <a:r>
              <a:rPr lang="es-ES" i="1" u="sng" dirty="0"/>
              <a:t>las estructuras de género en las IES</a:t>
            </a:r>
            <a:endParaRPr lang="es-CR" dirty="0"/>
          </a:p>
        </p:txBody>
      </p:sp>
      <p:sp>
        <p:nvSpPr>
          <p:cNvPr id="3" name="CuadroTexto 2"/>
          <p:cNvSpPr txBox="1"/>
          <p:nvPr/>
        </p:nvSpPr>
        <p:spPr>
          <a:xfrm>
            <a:off x="984737" y="1885066"/>
            <a:ext cx="131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ESTRATEGIA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5031279" y="1848767"/>
            <a:ext cx="2146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LOGRO A LA FECHA</a:t>
            </a:r>
            <a:endParaRPr lang="es-CR" dirty="0"/>
          </a:p>
        </p:txBody>
      </p:sp>
      <p:sp>
        <p:nvSpPr>
          <p:cNvPr id="6" name="CuadroTexto 5"/>
          <p:cNvSpPr txBox="1"/>
          <p:nvPr/>
        </p:nvSpPr>
        <p:spPr>
          <a:xfrm>
            <a:off x="948657" y="2709261"/>
            <a:ext cx="2232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CREACIÓN UNIDADES</a:t>
            </a:r>
          </a:p>
          <a:p>
            <a:r>
              <a:rPr lang="es-CR" dirty="0" smtClean="0"/>
              <a:t>DE GÉNERO</a:t>
            </a:r>
            <a:endParaRPr lang="es-CR" dirty="0"/>
          </a:p>
        </p:txBody>
      </p:sp>
      <p:sp>
        <p:nvSpPr>
          <p:cNvPr id="7" name="CuadroTexto 6"/>
          <p:cNvSpPr txBox="1"/>
          <p:nvPr/>
        </p:nvSpPr>
        <p:spPr>
          <a:xfrm>
            <a:off x="1126912" y="3646061"/>
            <a:ext cx="186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MODERNIZACIÓN</a:t>
            </a:r>
            <a:endParaRPr lang="es-CR" dirty="0"/>
          </a:p>
        </p:txBody>
      </p:sp>
      <p:sp>
        <p:nvSpPr>
          <p:cNvPr id="8" name="CuadroTexto 7"/>
          <p:cNvSpPr txBox="1"/>
          <p:nvPr/>
        </p:nvSpPr>
        <p:spPr>
          <a:xfrm>
            <a:off x="984737" y="4557195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PLANES DE GÉNERO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3571090" y="2693734"/>
            <a:ext cx="5191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Contar con varias BP de cómo integrar la igualdad de género</a:t>
            </a:r>
            <a:endParaRPr lang="es-CR" dirty="0"/>
          </a:p>
        </p:txBody>
      </p:sp>
      <p:sp>
        <p:nvSpPr>
          <p:cNvPr id="10" name="CuadroTexto 9"/>
          <p:cNvSpPr txBox="1"/>
          <p:nvPr/>
        </p:nvSpPr>
        <p:spPr>
          <a:xfrm>
            <a:off x="3571090" y="3612486"/>
            <a:ext cx="5066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Contar </a:t>
            </a:r>
            <a:r>
              <a:rPr lang="pt-BR" dirty="0" err="1" smtClean="0"/>
              <a:t>con</a:t>
            </a:r>
            <a:r>
              <a:rPr lang="pt-BR" dirty="0" smtClean="0"/>
              <a:t> estratégias como por </a:t>
            </a:r>
            <a:r>
              <a:rPr lang="pt-BR" dirty="0" err="1" smtClean="0"/>
              <a:t>ejemplo</a:t>
            </a:r>
            <a:r>
              <a:rPr lang="pt-BR" dirty="0" smtClean="0"/>
              <a:t>: protocolos para atender </a:t>
            </a:r>
            <a:r>
              <a:rPr lang="pt-BR" dirty="0" err="1" smtClean="0"/>
              <a:t>el</a:t>
            </a:r>
            <a:r>
              <a:rPr lang="pt-BR" dirty="0" smtClean="0"/>
              <a:t> </a:t>
            </a:r>
            <a:r>
              <a:rPr lang="pt-BR" dirty="0" err="1" smtClean="0"/>
              <a:t>hostigamiento</a:t>
            </a:r>
            <a:r>
              <a:rPr lang="pt-BR" dirty="0" smtClean="0"/>
              <a:t> sexual </a:t>
            </a:r>
            <a:r>
              <a:rPr lang="pt-BR" dirty="0" err="1" smtClean="0"/>
              <a:t>en</a:t>
            </a:r>
            <a:r>
              <a:rPr lang="pt-BR" dirty="0" smtClean="0"/>
              <a:t> </a:t>
            </a:r>
            <a:r>
              <a:rPr lang="pt-BR" dirty="0" err="1" smtClean="0"/>
              <a:t>las</a:t>
            </a:r>
            <a:r>
              <a:rPr lang="pt-BR" dirty="0" smtClean="0"/>
              <a:t> IES</a:t>
            </a:r>
            <a:endParaRPr lang="es-CR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560548" y="5295056"/>
            <a:ext cx="5316166" cy="1243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Facilitar a las universidades una estadísticas de cómo </a:t>
            </a:r>
          </a:p>
          <a:p>
            <a:r>
              <a:rPr lang="es-CR" dirty="0" smtClean="0"/>
              <a:t>Avanzando en la igualdad de género. Se cuenta con un Sistema de Información con seis indicadores de las IES socias</a:t>
            </a:r>
            <a:endParaRPr lang="es-CR" dirty="0"/>
          </a:p>
        </p:txBody>
      </p:sp>
      <p:sp>
        <p:nvSpPr>
          <p:cNvPr id="20" name="CuadroTexto 19"/>
          <p:cNvSpPr txBox="1"/>
          <p:nvPr/>
        </p:nvSpPr>
        <p:spPr>
          <a:xfrm>
            <a:off x="1251994" y="5590100"/>
            <a:ext cx="16149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SISTEMA DE </a:t>
            </a:r>
          </a:p>
          <a:p>
            <a:r>
              <a:rPr lang="es-CR" dirty="0" smtClean="0"/>
              <a:t>INFORMACIÓN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3560548" y="4512210"/>
            <a:ext cx="5066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Contar </a:t>
            </a:r>
            <a:r>
              <a:rPr lang="pt-BR" dirty="0" err="1" smtClean="0"/>
              <a:t>con</a:t>
            </a:r>
            <a:r>
              <a:rPr lang="pt-BR" dirty="0" smtClean="0"/>
              <a:t> uma metodologia para impulsar </a:t>
            </a:r>
            <a:r>
              <a:rPr lang="pt-BR" dirty="0" err="1" smtClean="0"/>
              <a:t>un</a:t>
            </a:r>
            <a:r>
              <a:rPr lang="pt-BR" dirty="0" smtClean="0"/>
              <a:t> </a:t>
            </a:r>
            <a:r>
              <a:rPr lang="pt-BR" dirty="0" err="1" smtClean="0"/>
              <a:t>plan</a:t>
            </a:r>
            <a:r>
              <a:rPr lang="pt-BR" dirty="0" smtClean="0"/>
              <a:t> de género dentro de una IES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66941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BP Costa Rica promueve</a:t>
            </a:r>
            <a:br>
              <a:rPr lang="es-CR" dirty="0" smtClean="0"/>
            </a:br>
            <a:r>
              <a:rPr lang="es-CR" dirty="0" smtClean="0"/>
              <a:t>compromisos con el Gobierno</a:t>
            </a:r>
            <a:endParaRPr lang="es-CR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423760"/>
            <a:ext cx="3886200" cy="2902655"/>
          </a:xfrm>
        </p:spPr>
      </p:pic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CR" dirty="0" smtClean="0"/>
              <a:t>El Presidente de Costa Rica, la Vicepresidenta y la Ministra de la Condición de la Mujer comprometiéndose con la Agenda de Mujeres construida a partir de Pre-encuentros y de un Encuentro Nacional promovido por EQUALITY en coordinación con otras instituciones públicos y </a:t>
            </a:r>
            <a:r>
              <a:rPr lang="es-CR" dirty="0" err="1" smtClean="0"/>
              <a:t>ONG´s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201065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redondeado 18"/>
          <p:cNvSpPr/>
          <p:nvPr/>
        </p:nvSpPr>
        <p:spPr>
          <a:xfrm>
            <a:off x="6760203" y="5684887"/>
            <a:ext cx="1821089" cy="786251"/>
          </a:xfrm>
          <a:prstGeom prst="round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7" name="Elipse 16"/>
          <p:cNvSpPr/>
          <p:nvPr/>
        </p:nvSpPr>
        <p:spPr>
          <a:xfrm>
            <a:off x="6710289" y="4121122"/>
            <a:ext cx="2055759" cy="1097990"/>
          </a:xfrm>
          <a:prstGeom prst="ellipse">
            <a:avLst/>
          </a:prstGeom>
          <a:effectLst>
            <a:outerShdw blurRad="38100" dist="30000" dir="5400000" rotWithShape="0">
              <a:srgbClr val="000000">
                <a:alpha val="45000"/>
              </a:srgbClr>
            </a:outerShdw>
            <a:softEdge rad="63500"/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6" name="Rectángulo 15"/>
          <p:cNvSpPr/>
          <p:nvPr/>
        </p:nvSpPr>
        <p:spPr>
          <a:xfrm>
            <a:off x="659636" y="2595263"/>
            <a:ext cx="2157256" cy="308962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i="1" u="sng" dirty="0"/>
              <a:t>Red regional para promover </a:t>
            </a:r>
            <a:r>
              <a:rPr lang="es-ES" i="1" u="sng" dirty="0" smtClean="0"/>
              <a:t/>
            </a:r>
            <a:br>
              <a:rPr lang="es-ES" i="1" u="sng" dirty="0" smtClean="0"/>
            </a:br>
            <a:r>
              <a:rPr lang="es-ES" i="1" u="sng" dirty="0" smtClean="0"/>
              <a:t>el </a:t>
            </a:r>
            <a:r>
              <a:rPr lang="es-ES" i="1" u="sng" dirty="0"/>
              <a:t>Liderazgo Femenino</a:t>
            </a:r>
            <a:endParaRPr lang="es-CR" dirty="0"/>
          </a:p>
        </p:txBody>
      </p:sp>
      <p:sp>
        <p:nvSpPr>
          <p:cNvPr id="3" name="CuadroTexto 2"/>
          <p:cNvSpPr txBox="1"/>
          <p:nvPr/>
        </p:nvSpPr>
        <p:spPr>
          <a:xfrm>
            <a:off x="984737" y="1885066"/>
            <a:ext cx="131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ESTRATEGIA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3693052" y="1880376"/>
            <a:ext cx="1193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ACCIONES</a:t>
            </a:r>
            <a:endParaRPr lang="es-CR" dirty="0"/>
          </a:p>
        </p:txBody>
      </p:sp>
      <p:sp>
        <p:nvSpPr>
          <p:cNvPr id="5" name="CuadroTexto 4"/>
          <p:cNvSpPr txBox="1"/>
          <p:nvPr/>
        </p:nvSpPr>
        <p:spPr>
          <a:xfrm>
            <a:off x="6816475" y="1716257"/>
            <a:ext cx="1405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RESULTADOS</a:t>
            </a:r>
          </a:p>
          <a:p>
            <a:r>
              <a:rPr lang="es-CR" dirty="0" smtClean="0"/>
              <a:t>A LA FECHA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681371" y="2709261"/>
            <a:ext cx="2065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BUENAS PRÁCTICAS</a:t>
            </a:r>
          </a:p>
          <a:p>
            <a:r>
              <a:rPr lang="es-CR" dirty="0" smtClean="0"/>
              <a:t>BP</a:t>
            </a:r>
            <a:endParaRPr lang="es-CR" dirty="0"/>
          </a:p>
        </p:txBody>
      </p:sp>
      <p:sp>
        <p:nvSpPr>
          <p:cNvPr id="7" name="CuadroTexto 6"/>
          <p:cNvSpPr txBox="1"/>
          <p:nvPr/>
        </p:nvSpPr>
        <p:spPr>
          <a:xfrm>
            <a:off x="751711" y="3596207"/>
            <a:ext cx="1741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CONFERENCIA</a:t>
            </a:r>
          </a:p>
          <a:p>
            <a:r>
              <a:rPr lang="es-CR" dirty="0" smtClean="0"/>
              <a:t>INTERNACIONAL</a:t>
            </a:r>
            <a:endParaRPr lang="es-CR" dirty="0"/>
          </a:p>
        </p:txBody>
      </p:sp>
      <p:sp>
        <p:nvSpPr>
          <p:cNvPr id="8" name="CuadroTexto 7"/>
          <p:cNvSpPr txBox="1"/>
          <p:nvPr/>
        </p:nvSpPr>
        <p:spPr>
          <a:xfrm>
            <a:off x="751711" y="4386621"/>
            <a:ext cx="1881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CONFORMACIÓN</a:t>
            </a:r>
          </a:p>
          <a:p>
            <a:r>
              <a:rPr lang="es-CR" dirty="0" smtClean="0"/>
              <a:t>RED</a:t>
            </a:r>
            <a:endParaRPr lang="es-CR" dirty="0"/>
          </a:p>
        </p:txBody>
      </p:sp>
      <p:sp>
        <p:nvSpPr>
          <p:cNvPr id="9" name="CuadroTexto 8"/>
          <p:cNvSpPr txBox="1"/>
          <p:nvPr/>
        </p:nvSpPr>
        <p:spPr>
          <a:xfrm>
            <a:off x="3571090" y="2693734"/>
            <a:ext cx="2407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SISTEMATIZACIÓN</a:t>
            </a:r>
          </a:p>
          <a:p>
            <a:r>
              <a:rPr lang="es-CR" dirty="0" smtClean="0"/>
              <a:t>ACCIONES EFECTIVAS</a:t>
            </a:r>
          </a:p>
          <a:p>
            <a:r>
              <a:rPr lang="es-CR" dirty="0" smtClean="0"/>
              <a:t>Y DE IMPACTO</a:t>
            </a:r>
            <a:endParaRPr lang="es-CR" dirty="0"/>
          </a:p>
        </p:txBody>
      </p:sp>
      <p:sp>
        <p:nvSpPr>
          <p:cNvPr id="10" name="CuadroTexto 9"/>
          <p:cNvSpPr txBox="1"/>
          <p:nvPr/>
        </p:nvSpPr>
        <p:spPr>
          <a:xfrm>
            <a:off x="3571090" y="3614771"/>
            <a:ext cx="2065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COMPARTIR LAS</a:t>
            </a:r>
          </a:p>
          <a:p>
            <a:r>
              <a:rPr lang="es-CR" dirty="0" smtClean="0"/>
              <a:t>BUENAS PRÁCTICAS</a:t>
            </a:r>
            <a:endParaRPr lang="es-CR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560548" y="4306570"/>
            <a:ext cx="26516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IES y Organizaciones </a:t>
            </a:r>
          </a:p>
          <a:p>
            <a:r>
              <a:rPr lang="es-CR" dirty="0" smtClean="0"/>
              <a:t>CON BP hacia la igualdad</a:t>
            </a:r>
          </a:p>
          <a:p>
            <a:r>
              <a:rPr lang="es-CR" dirty="0" smtClean="0"/>
              <a:t>De Género</a:t>
            </a:r>
            <a:endParaRPr lang="es-CR" dirty="0"/>
          </a:p>
        </p:txBody>
      </p:sp>
      <p:sp>
        <p:nvSpPr>
          <p:cNvPr id="14" name="CuadroTexto 13"/>
          <p:cNvSpPr txBox="1"/>
          <p:nvPr/>
        </p:nvSpPr>
        <p:spPr>
          <a:xfrm>
            <a:off x="6760203" y="4386627"/>
            <a:ext cx="2028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R" b="1" dirty="0" smtClean="0"/>
              <a:t>82 IES A LA FECHA</a:t>
            </a:r>
          </a:p>
          <a:p>
            <a:pPr algn="ctr"/>
            <a:r>
              <a:rPr lang="es-CR" b="1" dirty="0" smtClean="0"/>
              <a:t>PARA LA RED</a:t>
            </a:r>
            <a:endParaRPr lang="es-CR" b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7272998" y="5741159"/>
            <a:ext cx="896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R" b="1" dirty="0" smtClean="0"/>
              <a:t>META</a:t>
            </a:r>
          </a:p>
          <a:p>
            <a:pPr algn="ctr"/>
            <a:r>
              <a:rPr lang="es-CR" b="1" dirty="0" smtClean="0"/>
              <a:t>120 IES</a:t>
            </a:r>
            <a:endParaRPr lang="es-CR" b="1" dirty="0"/>
          </a:p>
        </p:txBody>
      </p:sp>
    </p:spTree>
    <p:extLst>
      <p:ext uri="{BB962C8B-B14F-4D97-AF65-F5344CB8AC3E}">
        <p14:creationId xmlns:p14="http://schemas.microsoft.com/office/powerpoint/2010/main" val="406251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MUCHAS GRACIAS</a:t>
            </a:r>
            <a:endParaRPr lang="es-CR" dirty="0"/>
          </a:p>
        </p:txBody>
      </p:sp>
      <p:pic>
        <p:nvPicPr>
          <p:cNvPr id="5" name="Marcador de posición de imagen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15" b="481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OBJETIVOS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Modernización de las prácticas de gestión de las Instituciones de Educación Superior para la promoción de la igualdad de género en la educación y el mercado laboral</a:t>
            </a:r>
          </a:p>
          <a:p>
            <a:r>
              <a:rPr lang="es-ES" dirty="0" smtClean="0"/>
              <a:t>Fortalecimiento </a:t>
            </a:r>
            <a:r>
              <a:rPr lang="es-ES" dirty="0"/>
              <a:t>de la igualdad de </a:t>
            </a:r>
            <a:r>
              <a:rPr lang="es-ES" dirty="0" smtClean="0"/>
              <a:t>género a partir de una Red </a:t>
            </a:r>
            <a:r>
              <a:rPr lang="es-ES" dirty="0"/>
              <a:t>Regional para el liderazgo de las mujeres lideres como una plataforma sostenible </a:t>
            </a:r>
            <a:endParaRPr lang="es-ES" dirty="0" smtClean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1328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RECORRIDO GENERAL</a:t>
            </a:r>
            <a:br>
              <a:rPr lang="es-CR" dirty="0" smtClean="0"/>
            </a:br>
            <a:r>
              <a:rPr lang="es-CR" dirty="0" smtClean="0"/>
              <a:t>DEL PROYECTO</a:t>
            </a:r>
            <a:endParaRPr lang="es-CR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4206983999"/>
              </p:ext>
            </p:extLst>
          </p:nvPr>
        </p:nvGraphicFramePr>
        <p:xfrm>
          <a:off x="1523999" y="1396999"/>
          <a:ext cx="7043225" cy="4961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947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IES SOCIAS</a:t>
            </a:r>
            <a:endParaRPr lang="es-C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286850949"/>
              </p:ext>
            </p:extLst>
          </p:nvPr>
        </p:nvGraphicFramePr>
        <p:xfrm>
          <a:off x="759655" y="2381739"/>
          <a:ext cx="8003345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/>
          <p:cNvSpPr txBox="1"/>
          <p:nvPr/>
        </p:nvSpPr>
        <p:spPr>
          <a:xfrm>
            <a:off x="590850" y="1645917"/>
            <a:ext cx="82848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sz="2400" dirty="0" smtClean="0"/>
              <a:t>3 CONTINENTES</a:t>
            </a:r>
          </a:p>
          <a:p>
            <a:r>
              <a:rPr lang="es-CR" sz="2400" dirty="0" smtClean="0"/>
              <a:t>18 IES LATINOAMERICANAS, TRES EUROPEAS Y UNA DE AUSTRIA</a:t>
            </a:r>
            <a:endParaRPr lang="es-CR" sz="2400" dirty="0"/>
          </a:p>
        </p:txBody>
      </p:sp>
      <p:sp>
        <p:nvSpPr>
          <p:cNvPr id="6" name="CuadroTexto 5"/>
          <p:cNvSpPr txBox="1"/>
          <p:nvPr/>
        </p:nvSpPr>
        <p:spPr>
          <a:xfrm>
            <a:off x="759656" y="2616591"/>
            <a:ext cx="474081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CR" b="1" dirty="0" smtClean="0"/>
              <a:t>AMERICA</a:t>
            </a:r>
            <a:endParaRPr lang="es-CR" b="1" dirty="0"/>
          </a:p>
        </p:txBody>
      </p:sp>
    </p:spTree>
    <p:extLst>
      <p:ext uri="{BB962C8B-B14F-4D97-AF65-F5344CB8AC3E}">
        <p14:creationId xmlns:p14="http://schemas.microsoft.com/office/powerpoint/2010/main" val="37097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smtClean="0"/>
              <a:t>Etapas del proceso académico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419612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 smtClean="0"/>
              <a:t>RECORRIDO DENTRO DE</a:t>
            </a:r>
            <a:br>
              <a:rPr lang="es-CR" dirty="0" smtClean="0"/>
            </a:br>
            <a:r>
              <a:rPr lang="es-CR" dirty="0" smtClean="0"/>
              <a:t>CADA UNIVERSIDAD</a:t>
            </a:r>
            <a:endParaRPr lang="es-CR" dirty="0"/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912387365"/>
              </p:ext>
            </p:extLst>
          </p:nvPr>
        </p:nvGraphicFramePr>
        <p:xfrm>
          <a:off x="1523999" y="1396999"/>
          <a:ext cx="7043225" cy="4961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0162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1053531" y="2595263"/>
            <a:ext cx="2157256" cy="396028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sz="3600" dirty="0"/>
              <a:t>Capacitando </a:t>
            </a:r>
            <a:r>
              <a:rPr lang="es-CR" sz="3600" dirty="0" smtClean="0"/>
              <a:t>a formadores/as</a:t>
            </a:r>
            <a:endParaRPr lang="es-CR" dirty="0"/>
          </a:p>
        </p:txBody>
      </p:sp>
      <p:sp>
        <p:nvSpPr>
          <p:cNvPr id="3" name="CuadroTexto 2"/>
          <p:cNvSpPr txBox="1"/>
          <p:nvPr/>
        </p:nvSpPr>
        <p:spPr>
          <a:xfrm>
            <a:off x="1477108" y="1842862"/>
            <a:ext cx="131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ESTRATEGIA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3875933" y="1880376"/>
            <a:ext cx="390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ACCIONES Y RESULTADOS A LA FECHA</a:t>
            </a:r>
            <a:endParaRPr lang="es-CR" dirty="0"/>
          </a:p>
        </p:txBody>
      </p:sp>
      <p:sp>
        <p:nvSpPr>
          <p:cNvPr id="6" name="CuadroTexto 5"/>
          <p:cNvSpPr txBox="1"/>
          <p:nvPr/>
        </p:nvSpPr>
        <p:spPr>
          <a:xfrm>
            <a:off x="1296161" y="2768204"/>
            <a:ext cx="1671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MATERIALES DE </a:t>
            </a:r>
          </a:p>
          <a:p>
            <a:r>
              <a:rPr lang="es-CR" dirty="0" smtClean="0"/>
              <a:t>GÉNERO</a:t>
            </a:r>
            <a:endParaRPr lang="es-CR" dirty="0"/>
          </a:p>
        </p:txBody>
      </p:sp>
      <p:sp>
        <p:nvSpPr>
          <p:cNvPr id="7" name="CuadroTexto 6"/>
          <p:cNvSpPr txBox="1"/>
          <p:nvPr/>
        </p:nvSpPr>
        <p:spPr>
          <a:xfrm>
            <a:off x="1164522" y="3647218"/>
            <a:ext cx="1935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CAPACITACIÓN DE</a:t>
            </a:r>
          </a:p>
          <a:p>
            <a:r>
              <a:rPr lang="es-CR" dirty="0" smtClean="0"/>
              <a:t>FACILITADORAS</a:t>
            </a:r>
            <a:endParaRPr lang="es-CR" dirty="0"/>
          </a:p>
        </p:txBody>
      </p:sp>
      <p:sp>
        <p:nvSpPr>
          <p:cNvPr id="9" name="CuadroTexto 8"/>
          <p:cNvSpPr txBox="1"/>
          <p:nvPr/>
        </p:nvSpPr>
        <p:spPr>
          <a:xfrm>
            <a:off x="3571090" y="2693734"/>
            <a:ext cx="4996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62 materiales producidos por las propias IES socias para apoyar el plan de capacitación a facilitadoras </a:t>
            </a:r>
            <a:endParaRPr lang="es-CR" dirty="0"/>
          </a:p>
        </p:txBody>
      </p:sp>
      <p:sp>
        <p:nvSpPr>
          <p:cNvPr id="10" name="CuadroTexto 9"/>
          <p:cNvSpPr txBox="1"/>
          <p:nvPr/>
        </p:nvSpPr>
        <p:spPr>
          <a:xfrm>
            <a:off x="3571090" y="3607012"/>
            <a:ext cx="5191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3 Talleres de capacitación a las IES socias de cuatro días cada uno: dos en el 2012 y uno en el 2013</a:t>
            </a:r>
            <a:endParaRPr lang="es-CR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564534" y="4976172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TEMÁTICA</a:t>
            </a:r>
            <a:endParaRPr lang="es-CR" dirty="0"/>
          </a:p>
        </p:txBody>
      </p:sp>
      <p:sp>
        <p:nvSpPr>
          <p:cNvPr id="18" name="CuadroTexto 17"/>
          <p:cNvSpPr txBox="1"/>
          <p:nvPr/>
        </p:nvSpPr>
        <p:spPr>
          <a:xfrm>
            <a:off x="3571090" y="4520290"/>
            <a:ext cx="51919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I </a:t>
            </a:r>
            <a:r>
              <a:rPr lang="es-CR" dirty="0"/>
              <a:t>TALLER:  Fortalecer las capacidades </a:t>
            </a:r>
            <a:r>
              <a:rPr lang="es-CR" dirty="0" smtClean="0"/>
              <a:t>estratégicas </a:t>
            </a:r>
            <a:r>
              <a:rPr lang="es-CR" dirty="0"/>
              <a:t>para incorporar el enfoque de género dentro de cada universidad socia</a:t>
            </a:r>
            <a:endParaRPr lang="es-CR" dirty="0" smtClean="0"/>
          </a:p>
          <a:p>
            <a:r>
              <a:rPr lang="es-CR" dirty="0"/>
              <a:t>II TALLER</a:t>
            </a:r>
            <a:r>
              <a:rPr lang="es-CR" dirty="0" smtClean="0"/>
              <a:t>: Promover </a:t>
            </a:r>
            <a:r>
              <a:rPr lang="es-CR" dirty="0"/>
              <a:t>la </a:t>
            </a:r>
            <a:r>
              <a:rPr lang="es-CR" dirty="0" err="1" smtClean="0"/>
              <a:t>transversalización</a:t>
            </a:r>
            <a:r>
              <a:rPr lang="es-CR" dirty="0" smtClean="0"/>
              <a:t> curricular del </a:t>
            </a:r>
            <a:r>
              <a:rPr lang="es-CR" dirty="0"/>
              <a:t>enfoque de género en las IES</a:t>
            </a:r>
            <a:endParaRPr lang="es-CR" dirty="0" smtClean="0"/>
          </a:p>
          <a:p>
            <a:r>
              <a:rPr lang="es-CR" dirty="0" smtClean="0"/>
              <a:t>III TALLER</a:t>
            </a:r>
            <a:r>
              <a:rPr lang="es-CR" dirty="0"/>
              <a:t>: Desarrollar alianzas </a:t>
            </a:r>
            <a:r>
              <a:rPr lang="es-CR" dirty="0" smtClean="0"/>
              <a:t>estratégicas </a:t>
            </a:r>
            <a:r>
              <a:rPr lang="es-CR" dirty="0"/>
              <a:t>para el liderazgo femenino</a:t>
            </a:r>
          </a:p>
        </p:txBody>
      </p:sp>
    </p:spTree>
    <p:extLst>
      <p:ext uri="{BB962C8B-B14F-4D97-AF65-F5344CB8AC3E}">
        <p14:creationId xmlns:p14="http://schemas.microsoft.com/office/powerpoint/2010/main" val="232852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/>
          <p:cNvSpPr/>
          <p:nvPr/>
        </p:nvSpPr>
        <p:spPr>
          <a:xfrm>
            <a:off x="1100368" y="2595263"/>
            <a:ext cx="2157256" cy="3721131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15" name="Rectángulo 14"/>
          <p:cNvSpPr/>
          <p:nvPr/>
        </p:nvSpPr>
        <p:spPr>
          <a:xfrm>
            <a:off x="609600" y="1711560"/>
            <a:ext cx="8153400" cy="6510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sz="3600" dirty="0" smtClean="0"/>
              <a:t>Formadores/as capacitando</a:t>
            </a:r>
            <a:br>
              <a:rPr lang="es-CR" sz="3600" dirty="0" smtClean="0"/>
            </a:br>
            <a:r>
              <a:rPr lang="es-CR" sz="3600" dirty="0" smtClean="0"/>
              <a:t>dentro de su Universidad y a otras</a:t>
            </a:r>
            <a:endParaRPr lang="es-CR" dirty="0"/>
          </a:p>
        </p:txBody>
      </p:sp>
      <p:sp>
        <p:nvSpPr>
          <p:cNvPr id="3" name="CuadroTexto 2"/>
          <p:cNvSpPr txBox="1"/>
          <p:nvPr/>
        </p:nvSpPr>
        <p:spPr>
          <a:xfrm>
            <a:off x="1477108" y="1842862"/>
            <a:ext cx="131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ESTRATEGIA</a:t>
            </a:r>
            <a:endParaRPr lang="es-CR" dirty="0"/>
          </a:p>
        </p:txBody>
      </p:sp>
      <p:sp>
        <p:nvSpPr>
          <p:cNvPr id="4" name="CuadroTexto 3"/>
          <p:cNvSpPr txBox="1"/>
          <p:nvPr/>
        </p:nvSpPr>
        <p:spPr>
          <a:xfrm>
            <a:off x="3875933" y="1880376"/>
            <a:ext cx="3903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ACCIONES Y RESULTADOS A LA FECHA</a:t>
            </a:r>
            <a:endParaRPr lang="es-CR" dirty="0"/>
          </a:p>
        </p:txBody>
      </p:sp>
      <p:sp>
        <p:nvSpPr>
          <p:cNvPr id="8" name="CuadroTexto 7"/>
          <p:cNvSpPr txBox="1"/>
          <p:nvPr/>
        </p:nvSpPr>
        <p:spPr>
          <a:xfrm>
            <a:off x="1215015" y="5227564"/>
            <a:ext cx="1834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CAPACITACIÓN A</a:t>
            </a:r>
          </a:p>
          <a:p>
            <a:r>
              <a:rPr lang="es-CR" dirty="0" smtClean="0"/>
              <a:t>IES NO SOCIAS</a:t>
            </a:r>
            <a:endParaRPr lang="es-CR" dirty="0"/>
          </a:p>
        </p:txBody>
      </p:sp>
      <p:sp>
        <p:nvSpPr>
          <p:cNvPr id="11" name="CuadroTexto 10"/>
          <p:cNvSpPr txBox="1"/>
          <p:nvPr/>
        </p:nvSpPr>
        <p:spPr>
          <a:xfrm>
            <a:off x="3571090" y="5247122"/>
            <a:ext cx="5020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 smtClean="0"/>
              <a:t>31 Talleres a  IES no socias abarcando a 1116 participantes realizados por las facilitadoras capacitadas</a:t>
            </a:r>
            <a:endParaRPr lang="es-CR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100368" y="3357416"/>
            <a:ext cx="2063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R" dirty="0" smtClean="0"/>
              <a:t>TALLERES INTERNOS</a:t>
            </a:r>
            <a:endParaRPr lang="es-CR" dirty="0"/>
          </a:p>
        </p:txBody>
      </p:sp>
      <p:sp>
        <p:nvSpPr>
          <p:cNvPr id="14" name="CuadroTexto 13"/>
          <p:cNvSpPr txBox="1"/>
          <p:nvPr/>
        </p:nvSpPr>
        <p:spPr>
          <a:xfrm>
            <a:off x="3571090" y="2816699"/>
            <a:ext cx="5020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R" dirty="0"/>
              <a:t>21 Talleres de capacitación dentro de las IES socias con una participación de </a:t>
            </a:r>
            <a:r>
              <a:rPr lang="es-CR" dirty="0" smtClean="0"/>
              <a:t>1063 </a:t>
            </a:r>
            <a:r>
              <a:rPr lang="es-CR" dirty="0"/>
              <a:t>en temas como: </a:t>
            </a:r>
            <a:r>
              <a:rPr lang="es-NI" dirty="0"/>
              <a:t>la igualdad en el ámbito laboral, género y liderazgo femenino, hostigamiento y violencia sexual, género y salud, igualdad de género en la Educación Superior, género y diversidad, género y derechos humanos, sexualidad y prevención de la violencia, movimientos sindicales y género</a:t>
            </a:r>
            <a:r>
              <a:rPr lang="es-NI" dirty="0" smtClean="0"/>
              <a:t>.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73972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a">
  <a:themeElements>
    <a:clrScheme name="Personalizar 4">
      <a:dk1>
        <a:sysClr val="windowText" lastClr="000000"/>
      </a:dk1>
      <a:lt1>
        <a:sysClr val="window" lastClr="FFFFFF"/>
      </a:lt1>
      <a:dk2>
        <a:srgbClr val="774F71"/>
      </a:dk2>
      <a:lt2>
        <a:srgbClr val="DCCCEB"/>
      </a:lt2>
      <a:accent1>
        <a:srgbClr val="BA759C"/>
      </a:accent1>
      <a:accent2>
        <a:srgbClr val="DDA4BC"/>
      </a:accent2>
      <a:accent3>
        <a:srgbClr val="6BA5AB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a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Opulento.thmx</Template>
  <TotalTime>1551</TotalTime>
  <Words>1242</Words>
  <Application>Microsoft Office PowerPoint</Application>
  <PresentationFormat>Presentación en pantalla (4:3)</PresentationFormat>
  <Paragraphs>188</Paragraphs>
  <Slides>24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Vínculos</vt:lpstr>
      </vt:variant>
      <vt:variant>
        <vt:i4>2</vt:i4>
      </vt:variant>
      <vt:variant>
        <vt:lpstr>Títulos de diapositiva</vt:lpstr>
      </vt:variant>
      <vt:variant>
        <vt:i4>24</vt:i4>
      </vt:variant>
    </vt:vector>
  </HeadingPairs>
  <TitlesOfParts>
    <vt:vector size="30" baseType="lpstr">
      <vt:lpstr>Tw Cen MT</vt:lpstr>
      <vt:lpstr>Wingdings</vt:lpstr>
      <vt:lpstr>Wingdings 2</vt:lpstr>
      <vt:lpstr>Mediana</vt:lpstr>
      <vt:lpstr>Macintosh HD:Users:Alex:Documents:Documents:WORK:_PROJECTS:_EQUALITY:2. FORMACIo%CC%81n:Gui%CC%81a material_SUMA_V2.doc!OLE_LINK1</vt:lpstr>
      <vt:lpstr>Macintosh HD:Users:Alex:Documents:Documents:WORK:_PROJECTS:_EQUALITY:2. FORMACIo%CC%81n:Gui%CC%81a material_SUMA_V2.doc!OLE_LINK1</vt:lpstr>
      <vt:lpstr>Equality Fortalecimiento del liderazgo femenino en las ies Y SOCIEDAD </vt:lpstr>
      <vt:lpstr>Persiste una inequidad real  de género en AL</vt:lpstr>
      <vt:lpstr>OBJETIVOS</vt:lpstr>
      <vt:lpstr>RECORRIDO GENERAL DEL PROYECTO</vt:lpstr>
      <vt:lpstr>IES SOCIAS</vt:lpstr>
      <vt:lpstr>Etapas del proceso académico</vt:lpstr>
      <vt:lpstr>RECORRIDO DENTRO DE CADA UNIVERSIDAD</vt:lpstr>
      <vt:lpstr>Capacitando a formadores/as</vt:lpstr>
      <vt:lpstr>Formadores/as capacitando dentro de su Universidad y a otras</vt:lpstr>
      <vt:lpstr>Formadores/as capacitando dentro de su Universidad y a otras</vt:lpstr>
      <vt:lpstr>EXPERIENCIAS EXITOSAS EN LA IES SOCIAS</vt:lpstr>
      <vt:lpstr>Transversalización del  currículo en el área de salud</vt:lpstr>
      <vt:lpstr>Transversalización del  currículo en el área de salud</vt:lpstr>
      <vt:lpstr>EXPERIENCIAS EXITOSAS EN LA IES SOCIAS</vt:lpstr>
      <vt:lpstr>Código de Buenas Practicas en la Oferta Académica de la EIF</vt:lpstr>
      <vt:lpstr>Código de Buenas Practicas en la Oferta Académica de la EIF</vt:lpstr>
      <vt:lpstr>Código de Buenas Practicas en la Oferta Académica de la EIF</vt:lpstr>
      <vt:lpstr>Cooperación entre continentes EQUALITY</vt:lpstr>
      <vt:lpstr>Áreas de cooperación</vt:lpstr>
      <vt:lpstr>Creación y modernización de instancias de género</vt:lpstr>
      <vt:lpstr>Fortalecimiento de  las estructuras de género en las IES</vt:lpstr>
      <vt:lpstr>BP Costa Rica promueve compromisos con el Gobierno</vt:lpstr>
      <vt:lpstr>Red regional para promover  el Liderazgo Femenino</vt:lpstr>
      <vt:lpstr>MUCHAS GRACIAS</vt:lpstr>
    </vt:vector>
  </TitlesOfParts>
  <Company>Universidad de Alicante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TITULO</dc:title>
  <dc:creator>Alexandra Mayr</dc:creator>
  <cp:lastModifiedBy>Ana Rosa Ruíz Fernández</cp:lastModifiedBy>
  <cp:revision>178</cp:revision>
  <dcterms:created xsi:type="dcterms:W3CDTF">2012-07-17T10:48:10Z</dcterms:created>
  <dcterms:modified xsi:type="dcterms:W3CDTF">2014-06-25T14:52:29Z</dcterms:modified>
</cp:coreProperties>
</file>